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handoutMasterIdLst>
    <p:handoutMasterId r:id="rId10"/>
  </p:handoutMasterIdLst>
  <p:sldIdLst>
    <p:sldId id="256" r:id="rId2"/>
    <p:sldId id="268" r:id="rId3"/>
    <p:sldId id="269" r:id="rId4"/>
    <p:sldId id="272" r:id="rId5"/>
    <p:sldId id="270" r:id="rId6"/>
    <p:sldId id="271" r:id="rId7"/>
    <p:sldId id="273" r:id="rId8"/>
  </p:sldIdLst>
  <p:sldSz cx="9144000" cy="6858000" type="screen4x3"/>
  <p:notesSz cx="7315200" cy="96012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a:srgbClr val="5330A5"/>
    <a:srgbClr val="EF8E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603" autoAdjust="0"/>
    <p:restoredTop sz="86469" autoAdjust="0"/>
  </p:normalViewPr>
  <p:slideViewPr>
    <p:cSldViewPr>
      <p:cViewPr varScale="1">
        <p:scale>
          <a:sx n="69" d="100"/>
          <a:sy n="69" d="100"/>
        </p:scale>
        <p:origin x="1205" y="5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79" d="100"/>
          <a:sy n="79" d="100"/>
        </p:scale>
        <p:origin x="3180"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0"/>
            <a:ext cx="3169920" cy="481728"/>
          </a:xfrm>
          <a:prstGeom prst="rect">
            <a:avLst/>
          </a:prstGeom>
        </p:spPr>
        <p:txBody>
          <a:bodyPr vert="horz" lIns="91440" tIns="45720" rIns="91440" bIns="45720" rtlCol="0"/>
          <a:lstStyle>
            <a:lvl1pPr algn="l">
              <a:defRPr sz="1200"/>
            </a:lvl1pPr>
          </a:lstStyle>
          <a:p>
            <a:endParaRPr lang="sk-SK"/>
          </a:p>
        </p:txBody>
      </p:sp>
      <p:sp>
        <p:nvSpPr>
          <p:cNvPr id="3" name="Zástupný symbol dátumu 2"/>
          <p:cNvSpPr>
            <a:spLocks noGrp="1"/>
          </p:cNvSpPr>
          <p:nvPr>
            <p:ph type="dt" sz="quarter" idx="1"/>
          </p:nvPr>
        </p:nvSpPr>
        <p:spPr>
          <a:xfrm>
            <a:off x="4143587" y="0"/>
            <a:ext cx="3169920" cy="481728"/>
          </a:xfrm>
          <a:prstGeom prst="rect">
            <a:avLst/>
          </a:prstGeom>
        </p:spPr>
        <p:txBody>
          <a:bodyPr vert="horz" lIns="91440" tIns="45720" rIns="91440" bIns="45720" rtlCol="0"/>
          <a:lstStyle>
            <a:lvl1pPr algn="r">
              <a:defRPr sz="1200"/>
            </a:lvl1pPr>
          </a:lstStyle>
          <a:p>
            <a:fld id="{1372E2F8-8C27-4303-A77C-E724F5C8016B}" type="datetimeFigureOut">
              <a:rPr lang="sk-SK" smtClean="0"/>
              <a:pPr/>
              <a:t>3. 10. 2022</a:t>
            </a:fld>
            <a:endParaRPr lang="sk-SK"/>
          </a:p>
        </p:txBody>
      </p:sp>
      <p:sp>
        <p:nvSpPr>
          <p:cNvPr id="4" name="Zástupný symbol päty 3"/>
          <p:cNvSpPr>
            <a:spLocks noGrp="1"/>
          </p:cNvSpPr>
          <p:nvPr>
            <p:ph type="ftr" sz="quarter" idx="2"/>
          </p:nvPr>
        </p:nvSpPr>
        <p:spPr>
          <a:xfrm>
            <a:off x="0" y="9119474"/>
            <a:ext cx="3169920" cy="481727"/>
          </a:xfrm>
          <a:prstGeom prst="rect">
            <a:avLst/>
          </a:prstGeom>
        </p:spPr>
        <p:txBody>
          <a:bodyPr vert="horz" lIns="91440" tIns="45720" rIns="91440" bIns="45720" rtlCol="0" anchor="b"/>
          <a:lstStyle>
            <a:lvl1pPr algn="l">
              <a:defRPr sz="1200"/>
            </a:lvl1pPr>
          </a:lstStyle>
          <a:p>
            <a:endParaRPr lang="sk-SK"/>
          </a:p>
        </p:txBody>
      </p:sp>
      <p:sp>
        <p:nvSpPr>
          <p:cNvPr id="5" name="Zástupný symbol čísla snímky 4"/>
          <p:cNvSpPr>
            <a:spLocks noGrp="1"/>
          </p:cNvSpPr>
          <p:nvPr>
            <p:ph type="sldNum" sz="quarter" idx="3"/>
          </p:nvPr>
        </p:nvSpPr>
        <p:spPr>
          <a:xfrm>
            <a:off x="4143587" y="9119474"/>
            <a:ext cx="3169920" cy="481727"/>
          </a:xfrm>
          <a:prstGeom prst="rect">
            <a:avLst/>
          </a:prstGeom>
        </p:spPr>
        <p:txBody>
          <a:bodyPr vert="horz" lIns="91440" tIns="45720" rIns="91440" bIns="45720" rtlCol="0" anchor="b"/>
          <a:lstStyle>
            <a:lvl1pPr algn="r">
              <a:defRPr sz="1200"/>
            </a:lvl1pPr>
          </a:lstStyle>
          <a:p>
            <a:fld id="{657CD2E3-5BDB-44FE-995E-F2DCFA948423}" type="slidenum">
              <a:rPr lang="sk-SK" smtClean="0"/>
              <a:pPr/>
              <a:t>‹#›</a:t>
            </a:fld>
            <a:endParaRPr lang="sk-SK"/>
          </a:p>
        </p:txBody>
      </p:sp>
    </p:spTree>
    <p:extLst>
      <p:ext uri="{BB962C8B-B14F-4D97-AF65-F5344CB8AC3E}">
        <p14:creationId xmlns:p14="http://schemas.microsoft.com/office/powerpoint/2010/main" val="10080553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1"/>
            <a:ext cx="3169920" cy="480060"/>
          </a:xfrm>
          <a:prstGeom prst="rect">
            <a:avLst/>
          </a:prstGeom>
        </p:spPr>
        <p:txBody>
          <a:bodyPr vert="horz" lIns="91440" tIns="45720" rIns="91440" bIns="45720" rtlCol="0"/>
          <a:lstStyle>
            <a:lvl1pPr algn="l">
              <a:defRPr sz="1200"/>
            </a:lvl1pPr>
          </a:lstStyle>
          <a:p>
            <a:endParaRPr lang="sk-SK"/>
          </a:p>
        </p:txBody>
      </p:sp>
      <p:sp>
        <p:nvSpPr>
          <p:cNvPr id="3" name="Zástupný symbol dátumu 2"/>
          <p:cNvSpPr>
            <a:spLocks noGrp="1"/>
          </p:cNvSpPr>
          <p:nvPr>
            <p:ph type="dt" idx="1"/>
          </p:nvPr>
        </p:nvSpPr>
        <p:spPr>
          <a:xfrm>
            <a:off x="4143587" y="1"/>
            <a:ext cx="3169920" cy="480060"/>
          </a:xfrm>
          <a:prstGeom prst="rect">
            <a:avLst/>
          </a:prstGeom>
        </p:spPr>
        <p:txBody>
          <a:bodyPr vert="horz" lIns="91440" tIns="45720" rIns="91440" bIns="45720" rtlCol="0"/>
          <a:lstStyle>
            <a:lvl1pPr algn="r">
              <a:defRPr sz="1200"/>
            </a:lvl1pPr>
          </a:lstStyle>
          <a:p>
            <a:fld id="{1F5F3F0D-312C-4AED-8EB4-1582FE5784D7}" type="datetimeFigureOut">
              <a:rPr lang="sk-SK" smtClean="0"/>
              <a:pPr/>
              <a:t>3. 10. 2022</a:t>
            </a:fld>
            <a:endParaRPr lang="sk-SK"/>
          </a:p>
        </p:txBody>
      </p:sp>
      <p:sp>
        <p:nvSpPr>
          <p:cNvPr id="4" name="Zástupný symbol obrazu snímky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1440" tIns="45720" rIns="91440" bIns="45720" rtlCol="0" anchor="ctr"/>
          <a:lstStyle/>
          <a:p>
            <a:endParaRPr lang="sk-SK"/>
          </a:p>
        </p:txBody>
      </p:sp>
      <p:sp>
        <p:nvSpPr>
          <p:cNvPr id="5" name="Zástupný symbol poznámok 4"/>
          <p:cNvSpPr>
            <a:spLocks noGrp="1"/>
          </p:cNvSpPr>
          <p:nvPr>
            <p:ph type="body" sz="quarter" idx="3"/>
          </p:nvPr>
        </p:nvSpPr>
        <p:spPr>
          <a:xfrm>
            <a:off x="731521" y="4560570"/>
            <a:ext cx="5852160" cy="4320540"/>
          </a:xfrm>
          <a:prstGeom prst="rect">
            <a:avLst/>
          </a:prstGeom>
        </p:spPr>
        <p:txBody>
          <a:bodyPr vert="horz" lIns="91440" tIns="45720" rIns="91440" bIns="45720" rtlCol="0"/>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6" name="Zástupný symbol päty 5"/>
          <p:cNvSpPr>
            <a:spLocks noGrp="1"/>
          </p:cNvSpPr>
          <p:nvPr>
            <p:ph type="ftr" sz="quarter" idx="4"/>
          </p:nvPr>
        </p:nvSpPr>
        <p:spPr>
          <a:xfrm>
            <a:off x="0" y="9119474"/>
            <a:ext cx="3169920" cy="480060"/>
          </a:xfrm>
          <a:prstGeom prst="rect">
            <a:avLst/>
          </a:prstGeom>
        </p:spPr>
        <p:txBody>
          <a:bodyPr vert="horz" lIns="91440" tIns="45720" rIns="91440" bIns="45720" rtlCol="0" anchor="b"/>
          <a:lstStyle>
            <a:lvl1pPr algn="l">
              <a:defRPr sz="1200"/>
            </a:lvl1pPr>
          </a:lstStyle>
          <a:p>
            <a:endParaRPr lang="sk-SK"/>
          </a:p>
        </p:txBody>
      </p:sp>
      <p:sp>
        <p:nvSpPr>
          <p:cNvPr id="7" name="Zástupný symbol čísla snímky 6"/>
          <p:cNvSpPr>
            <a:spLocks noGrp="1"/>
          </p:cNvSpPr>
          <p:nvPr>
            <p:ph type="sldNum" sz="quarter" idx="5"/>
          </p:nvPr>
        </p:nvSpPr>
        <p:spPr>
          <a:xfrm>
            <a:off x="4143587" y="9119474"/>
            <a:ext cx="3169920" cy="480060"/>
          </a:xfrm>
          <a:prstGeom prst="rect">
            <a:avLst/>
          </a:prstGeom>
        </p:spPr>
        <p:txBody>
          <a:bodyPr vert="horz" lIns="91440" tIns="45720" rIns="91440" bIns="45720" rtlCol="0" anchor="b"/>
          <a:lstStyle>
            <a:lvl1pPr algn="r">
              <a:defRPr sz="1200"/>
            </a:lvl1pPr>
          </a:lstStyle>
          <a:p>
            <a:fld id="{4314993F-1191-4E28-A105-C8612743DD3B}" type="slidenum">
              <a:rPr lang="sk-SK" smtClean="0"/>
              <a:pPr/>
              <a:t>‹#›</a:t>
            </a:fld>
            <a:endParaRPr lang="sk-SK"/>
          </a:p>
        </p:txBody>
      </p:sp>
    </p:spTree>
    <p:extLst>
      <p:ext uri="{BB962C8B-B14F-4D97-AF65-F5344CB8AC3E}">
        <p14:creationId xmlns:p14="http://schemas.microsoft.com/office/powerpoint/2010/main" val="1828910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endParaRPr lang="sk-SK" dirty="0"/>
          </a:p>
        </p:txBody>
      </p:sp>
      <p:sp>
        <p:nvSpPr>
          <p:cNvPr id="4" name="Zástupný objekt pre číslo snímky 3"/>
          <p:cNvSpPr>
            <a:spLocks noGrp="1"/>
          </p:cNvSpPr>
          <p:nvPr>
            <p:ph type="sldNum" sz="quarter" idx="5"/>
          </p:nvPr>
        </p:nvSpPr>
        <p:spPr/>
        <p:txBody>
          <a:bodyPr/>
          <a:lstStyle/>
          <a:p>
            <a:fld id="{4314993F-1191-4E28-A105-C8612743DD3B}" type="slidenum">
              <a:rPr lang="sk-SK" smtClean="0"/>
              <a:pPr/>
              <a:t>1</a:t>
            </a:fld>
            <a:endParaRPr lang="sk-SK"/>
          </a:p>
        </p:txBody>
      </p:sp>
    </p:spTree>
    <p:extLst>
      <p:ext uri="{BB962C8B-B14F-4D97-AF65-F5344CB8AC3E}">
        <p14:creationId xmlns:p14="http://schemas.microsoft.com/office/powerpoint/2010/main" val="19473481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r>
              <a:rPr lang="en-GB" dirty="0"/>
              <a:t>Slide No.3 is split into 2 new – first two paragraphs slide No.3, another two – slide No. 4</a:t>
            </a:r>
          </a:p>
          <a:p>
            <a:r>
              <a:rPr lang="en-GB" dirty="0"/>
              <a:t>Every single sentence of the first two paragraphs – new bullet</a:t>
            </a:r>
            <a:endParaRPr lang="sk-SK" dirty="0"/>
          </a:p>
        </p:txBody>
      </p:sp>
      <p:sp>
        <p:nvSpPr>
          <p:cNvPr id="4" name="Zástupný objekt pre číslo snímky 3"/>
          <p:cNvSpPr>
            <a:spLocks noGrp="1"/>
          </p:cNvSpPr>
          <p:nvPr>
            <p:ph type="sldNum" sz="quarter" idx="5"/>
          </p:nvPr>
        </p:nvSpPr>
        <p:spPr/>
        <p:txBody>
          <a:bodyPr/>
          <a:lstStyle/>
          <a:p>
            <a:fld id="{4314993F-1191-4E28-A105-C8612743DD3B}" type="slidenum">
              <a:rPr lang="sk-SK" smtClean="0"/>
              <a:pPr/>
              <a:t>3</a:t>
            </a:fld>
            <a:endParaRPr lang="sk-SK"/>
          </a:p>
        </p:txBody>
      </p:sp>
    </p:spTree>
    <p:extLst>
      <p:ext uri="{BB962C8B-B14F-4D97-AF65-F5344CB8AC3E}">
        <p14:creationId xmlns:p14="http://schemas.microsoft.com/office/powerpoint/2010/main" val="24107058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Slide No.3 is split into 2 new – first two paragraphs slide No.3, another two – slide No. 4</a:t>
            </a:r>
          </a:p>
          <a:p>
            <a:endParaRPr lang="sk-SK" dirty="0"/>
          </a:p>
        </p:txBody>
      </p:sp>
      <p:sp>
        <p:nvSpPr>
          <p:cNvPr id="4" name="Zástupný objekt pre číslo snímky 3"/>
          <p:cNvSpPr>
            <a:spLocks noGrp="1"/>
          </p:cNvSpPr>
          <p:nvPr>
            <p:ph type="sldNum" sz="quarter" idx="5"/>
          </p:nvPr>
        </p:nvSpPr>
        <p:spPr/>
        <p:txBody>
          <a:bodyPr/>
          <a:lstStyle/>
          <a:p>
            <a:fld id="{4314993F-1191-4E28-A105-C8612743DD3B}" type="slidenum">
              <a:rPr lang="sk-SK" smtClean="0"/>
              <a:pPr/>
              <a:t>4</a:t>
            </a:fld>
            <a:endParaRPr lang="sk-SK"/>
          </a:p>
        </p:txBody>
      </p:sp>
    </p:spTree>
    <p:extLst>
      <p:ext uri="{BB962C8B-B14F-4D97-AF65-F5344CB8AC3E}">
        <p14:creationId xmlns:p14="http://schemas.microsoft.com/office/powerpoint/2010/main" val="15529631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r>
              <a:rPr lang="en-GB" dirty="0"/>
              <a:t>Slide no. 5 split into 2 new slides:</a:t>
            </a:r>
          </a:p>
          <a:p>
            <a:r>
              <a:rPr lang="en-GB" dirty="0"/>
              <a:t>No. 6 – first 5 bullets</a:t>
            </a:r>
          </a:p>
          <a:p>
            <a:r>
              <a:rPr lang="en-GB" dirty="0"/>
              <a:t>No. 7 – the rest bullets</a:t>
            </a:r>
            <a:endParaRPr lang="sk-SK" dirty="0"/>
          </a:p>
        </p:txBody>
      </p:sp>
      <p:sp>
        <p:nvSpPr>
          <p:cNvPr id="4" name="Zástupný objekt pre číslo snímky 3"/>
          <p:cNvSpPr>
            <a:spLocks noGrp="1"/>
          </p:cNvSpPr>
          <p:nvPr>
            <p:ph type="sldNum" sz="quarter" idx="5"/>
          </p:nvPr>
        </p:nvSpPr>
        <p:spPr/>
        <p:txBody>
          <a:bodyPr/>
          <a:lstStyle/>
          <a:p>
            <a:fld id="{4314993F-1191-4E28-A105-C8612743DD3B}" type="slidenum">
              <a:rPr lang="sk-SK" smtClean="0"/>
              <a:pPr/>
              <a:t>6</a:t>
            </a:fld>
            <a:endParaRPr lang="sk-SK"/>
          </a:p>
        </p:txBody>
      </p:sp>
    </p:spTree>
    <p:extLst>
      <p:ext uri="{BB962C8B-B14F-4D97-AF65-F5344CB8AC3E}">
        <p14:creationId xmlns:p14="http://schemas.microsoft.com/office/powerpoint/2010/main" val="18723893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r>
              <a:rPr lang="en-GB" dirty="0"/>
              <a:t>Slide no. 5 split into 2 new slides:</a:t>
            </a:r>
          </a:p>
          <a:p>
            <a:r>
              <a:rPr lang="en-GB" dirty="0"/>
              <a:t>No. 6 – first 5 bullets</a:t>
            </a:r>
          </a:p>
          <a:p>
            <a:r>
              <a:rPr lang="en-GB" dirty="0"/>
              <a:t>No. 7 – the rest bullets</a:t>
            </a:r>
            <a:endParaRPr lang="sk-SK" dirty="0"/>
          </a:p>
          <a:p>
            <a:endParaRPr lang="sk-SK" dirty="0"/>
          </a:p>
        </p:txBody>
      </p:sp>
      <p:sp>
        <p:nvSpPr>
          <p:cNvPr id="4" name="Zástupný objekt pre číslo snímky 3"/>
          <p:cNvSpPr>
            <a:spLocks noGrp="1"/>
          </p:cNvSpPr>
          <p:nvPr>
            <p:ph type="sldNum" sz="quarter" idx="5"/>
          </p:nvPr>
        </p:nvSpPr>
        <p:spPr/>
        <p:txBody>
          <a:bodyPr/>
          <a:lstStyle/>
          <a:p>
            <a:fld id="{4314993F-1191-4E28-A105-C8612743DD3B}" type="slidenum">
              <a:rPr lang="sk-SK" smtClean="0"/>
              <a:pPr/>
              <a:t>7</a:t>
            </a:fld>
            <a:endParaRPr lang="sk-SK"/>
          </a:p>
        </p:txBody>
      </p:sp>
    </p:spTree>
    <p:extLst>
      <p:ext uri="{BB962C8B-B14F-4D97-AF65-F5344CB8AC3E}">
        <p14:creationId xmlns:p14="http://schemas.microsoft.com/office/powerpoint/2010/main" val="199162027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626915"/>
            <a:ext cx="7772400" cy="3173684"/>
          </a:xfrm>
        </p:spPr>
        <p:txBody>
          <a:bodyPr anchor="ctr">
            <a:noAutofit/>
          </a:bodyPr>
          <a:lstStyle>
            <a:lvl1pPr>
              <a:lnSpc>
                <a:spcPct val="100000"/>
              </a:lnSpc>
              <a:defRPr sz="6000" cap="none" spc="-80" baseline="0">
                <a:solidFill>
                  <a:srgbClr val="FFC000"/>
                </a:solidFill>
              </a:defRPr>
            </a:lvl1pPr>
          </a:lstStyle>
          <a:p>
            <a:r>
              <a:rPr lang="sk-SK" dirty="0"/>
              <a:t>Kliknutím upravte štýl predlohy nadpisu</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k-SK"/>
              <a:t>Kliknutím upravte štýl predlohy podnadpisu</a:t>
            </a:r>
            <a:endParaRPr lang="en-US" dirty="0"/>
          </a:p>
        </p:txBody>
      </p:sp>
      <p:sp>
        <p:nvSpPr>
          <p:cNvPr id="4" name="Date Placeholder 3"/>
          <p:cNvSpPr>
            <a:spLocks noGrp="1"/>
          </p:cNvSpPr>
          <p:nvPr>
            <p:ph type="dt" sz="half" idx="10"/>
          </p:nvPr>
        </p:nvSpPr>
        <p:spPr/>
        <p:txBody>
          <a:bodyPr/>
          <a:lstStyle/>
          <a:p>
            <a:fld id="{CA76AC6C-1845-4AD9-86CE-459EC2905EDA}" type="datetimeFigureOut">
              <a:rPr lang="sk-SK" smtClean="0"/>
              <a:pPr/>
              <a:t>3. 10. 2022</a:t>
            </a:fld>
            <a:endParaRPr lang="sk-SK"/>
          </a:p>
        </p:txBody>
      </p:sp>
      <p:sp>
        <p:nvSpPr>
          <p:cNvPr id="5" name="Footer Placeholder 4"/>
          <p:cNvSpPr>
            <a:spLocks noGrp="1"/>
          </p:cNvSpPr>
          <p:nvPr>
            <p:ph type="ftr" sz="quarter" idx="11"/>
          </p:nvPr>
        </p:nvSpPr>
        <p:spPr/>
        <p:txBody>
          <a:bodyPr/>
          <a:lstStyle/>
          <a:p>
            <a:endParaRPr lang="sk-SK"/>
          </a:p>
        </p:txBody>
      </p:sp>
      <p:sp>
        <p:nvSpPr>
          <p:cNvPr id="9" name="Rectangle 8"/>
          <p:cNvSpPr/>
          <p:nvPr/>
        </p:nvSpPr>
        <p:spPr>
          <a:xfrm>
            <a:off x="9001124" y="4846320"/>
            <a:ext cx="142876" cy="2011680"/>
          </a:xfrm>
          <a:prstGeom prst="rect">
            <a:avLst/>
          </a:prstGeom>
          <a:solidFill>
            <a:srgbClr val="FFC000"/>
          </a:solidFill>
          <a:ln>
            <a:solidFill>
              <a:srgbClr val="FF99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rgbClr val="5330A5"/>
          </a:solidFill>
          <a:ln>
            <a:solidFill>
              <a:srgbClr val="5330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EDF2FB19-191C-4C07-9760-6B65CEE1532D}" type="slidenum">
              <a:rPr lang="sk-SK" smtClean="0"/>
              <a:pPr/>
              <a:t>‹#›</a:t>
            </a:fld>
            <a:endParaRPr lang="sk-SK"/>
          </a:p>
        </p:txBody>
      </p:sp>
      <p:pic>
        <p:nvPicPr>
          <p:cNvPr id="11" name="Obraz 1">
            <a:extLst>
              <a:ext uri="{FF2B5EF4-FFF2-40B4-BE49-F238E27FC236}">
                <a16:creationId xmlns:a16="http://schemas.microsoft.com/office/drawing/2014/main" id="{E4468105-06B5-4679-A164-F7E5AAB071A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p:blipFill>
        <p:spPr bwMode="auto">
          <a:xfrm>
            <a:off x="6276103" y="223836"/>
            <a:ext cx="2064999" cy="1188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2800"/>
            </a:lvl1pPr>
          </a:lstStyle>
          <a:p>
            <a:r>
              <a:rPr lang="sk-SK" dirty="0"/>
              <a:t>Kliknutím upravte štýl predlohy nadpisu</a:t>
            </a:r>
            <a:endParaRPr lang="en-US" dirty="0"/>
          </a:p>
        </p:txBody>
      </p:sp>
      <p:sp>
        <p:nvSpPr>
          <p:cNvPr id="3" name="Vertical Text Placeholder 2"/>
          <p:cNvSpPr>
            <a:spLocks noGrp="1"/>
          </p:cNvSpPr>
          <p:nvPr>
            <p:ph type="body" orient="vert" idx="1"/>
          </p:nvPr>
        </p:nvSpPr>
        <p:spPr/>
        <p:txBody>
          <a:bodyPr vert="eaVert"/>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a:p>
        </p:txBody>
      </p:sp>
      <p:sp>
        <p:nvSpPr>
          <p:cNvPr id="4" name="Date Placeholder 3"/>
          <p:cNvSpPr>
            <a:spLocks noGrp="1"/>
          </p:cNvSpPr>
          <p:nvPr>
            <p:ph type="dt" sz="half" idx="10"/>
          </p:nvPr>
        </p:nvSpPr>
        <p:spPr/>
        <p:txBody>
          <a:bodyPr/>
          <a:lstStyle/>
          <a:p>
            <a:fld id="{CA76AC6C-1845-4AD9-86CE-459EC2905EDA}" type="datetimeFigureOut">
              <a:rPr lang="sk-SK" smtClean="0"/>
              <a:pPr/>
              <a:t>3. 10. 2022</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124744"/>
            <a:ext cx="2057400" cy="5001419"/>
          </a:xfrm>
        </p:spPr>
        <p:txBody>
          <a:bodyPr vert="eaVert">
            <a:normAutofit/>
          </a:bodyPr>
          <a:lstStyle>
            <a:lvl1pPr>
              <a:defRPr sz="2800"/>
            </a:lvl1pPr>
          </a:lstStyle>
          <a:p>
            <a:r>
              <a:rPr lang="sk-SK" dirty="0"/>
              <a:t>Kliknutím upravte štýl predlohy nadpisu</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a:p>
        </p:txBody>
      </p:sp>
      <p:sp>
        <p:nvSpPr>
          <p:cNvPr id="4" name="Date Placeholder 3"/>
          <p:cNvSpPr>
            <a:spLocks noGrp="1"/>
          </p:cNvSpPr>
          <p:nvPr>
            <p:ph type="dt" sz="half" idx="10"/>
          </p:nvPr>
        </p:nvSpPr>
        <p:spPr/>
        <p:txBody>
          <a:bodyPr/>
          <a:lstStyle/>
          <a:p>
            <a:fld id="{CA76AC6C-1845-4AD9-86CE-459EC2905EDA}" type="datetimeFigureOut">
              <a:rPr lang="sk-SK" smtClean="0"/>
              <a:pPr/>
              <a:t>3. 10. 2022</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atin typeface="Arial "/>
              </a:defRPr>
            </a:lvl1pPr>
          </a:lstStyle>
          <a:p>
            <a:r>
              <a:rPr lang="sk-SK" dirty="0"/>
              <a:t>Kliknutím upravte štýl predlohy nadpisu</a:t>
            </a:r>
            <a:endParaRPr lang="en-US" dirty="0"/>
          </a:p>
        </p:txBody>
      </p:sp>
      <p:sp>
        <p:nvSpPr>
          <p:cNvPr id="3" name="Content Placeholder 2"/>
          <p:cNvSpPr>
            <a:spLocks noGrp="1"/>
          </p:cNvSpPr>
          <p:nvPr>
            <p:ph idx="1"/>
          </p:nvPr>
        </p:nvSpPr>
        <p:spPr/>
        <p:txBody>
          <a:body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10"/>
          </p:nvPr>
        </p:nvSpPr>
        <p:spPr/>
        <p:txBody>
          <a:bodyPr/>
          <a:lstStyle/>
          <a:p>
            <a:fld id="{CA76AC6C-1845-4AD9-86CE-459EC2905EDA}" type="datetimeFigureOut">
              <a:rPr lang="sk-SK" smtClean="0"/>
              <a:pPr/>
              <a:t>3. 10. 2022</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7200" b="0" cap="none" spc="-80" baseline="0">
                <a:solidFill>
                  <a:srgbClr val="FFC000"/>
                </a:solidFill>
              </a:defRPr>
            </a:lvl1pPr>
          </a:lstStyle>
          <a:p>
            <a:r>
              <a:rPr lang="sk-SK" dirty="0"/>
              <a:t>Kliknutím upravte štýl predlohy nadpisu</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a:t>Upraviť štýly predlohy textu</a:t>
            </a:r>
          </a:p>
        </p:txBody>
      </p:sp>
      <p:sp>
        <p:nvSpPr>
          <p:cNvPr id="7" name="Date Placeholder 6"/>
          <p:cNvSpPr>
            <a:spLocks noGrp="1"/>
          </p:cNvSpPr>
          <p:nvPr>
            <p:ph type="dt" sz="half" idx="10"/>
          </p:nvPr>
        </p:nvSpPr>
        <p:spPr/>
        <p:txBody>
          <a:bodyPr/>
          <a:lstStyle/>
          <a:p>
            <a:fld id="{CA76AC6C-1845-4AD9-86CE-459EC2905EDA}" type="datetimeFigureOut">
              <a:rPr lang="sk-SK" smtClean="0"/>
              <a:pPr/>
              <a:t>3. 10. 2022</a:t>
            </a:fld>
            <a:endParaRPr lang="sk-SK"/>
          </a:p>
        </p:txBody>
      </p:sp>
      <p:sp>
        <p:nvSpPr>
          <p:cNvPr id="8" name="Slide Number Placeholder 7"/>
          <p:cNvSpPr>
            <a:spLocks noGrp="1"/>
          </p:cNvSpPr>
          <p:nvPr>
            <p:ph type="sldNum" sz="quarter" idx="11"/>
          </p:nvPr>
        </p:nvSpPr>
        <p:spPr/>
        <p:txBody>
          <a:bodyPr/>
          <a:lstStyle/>
          <a:p>
            <a:fld id="{EDF2FB19-191C-4C07-9760-6B65CEE1532D}" type="slidenum">
              <a:rPr lang="sk-SK" smtClean="0"/>
              <a:pPr/>
              <a:t>‹#›</a:t>
            </a:fld>
            <a:endParaRPr lang="sk-SK"/>
          </a:p>
        </p:txBody>
      </p:sp>
      <p:sp>
        <p:nvSpPr>
          <p:cNvPr id="9" name="Footer Placeholder 8"/>
          <p:cNvSpPr>
            <a:spLocks noGrp="1"/>
          </p:cNvSpPr>
          <p:nvPr>
            <p:ph type="ftr" sz="quarter" idx="12"/>
          </p:nvPr>
        </p:nvSpPr>
        <p:spPr/>
        <p:txBody>
          <a:bodyPr/>
          <a:lstStyle/>
          <a:p>
            <a:endParaRPr lang="sk-SK"/>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2800"/>
            </a:lvl1pPr>
          </a:lstStyle>
          <a:p>
            <a:r>
              <a:rPr lang="sk-SK" dirty="0"/>
              <a:t>Kliknutím upravte štýl predlohy nadpisu</a:t>
            </a:r>
            <a:endParaRPr lang="en-US" dirty="0"/>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5" name="Date Placeholder 4"/>
          <p:cNvSpPr>
            <a:spLocks noGrp="1"/>
          </p:cNvSpPr>
          <p:nvPr>
            <p:ph type="dt" sz="half" idx="10"/>
          </p:nvPr>
        </p:nvSpPr>
        <p:spPr/>
        <p:txBody>
          <a:bodyPr/>
          <a:lstStyle/>
          <a:p>
            <a:fld id="{CA76AC6C-1845-4AD9-86CE-459EC2905EDA}" type="datetimeFigureOut">
              <a:rPr lang="sk-SK" smtClean="0"/>
              <a:pPr/>
              <a:t>3. 10. 2022</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2800"/>
            </a:lvl1pPr>
          </a:lstStyle>
          <a:p>
            <a:r>
              <a:rPr lang="sk-SK" dirty="0"/>
              <a:t>Kliknutím upravte štýl predlohy nadpisu</a:t>
            </a:r>
            <a:endParaRPr lang="en-US" dirty="0"/>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Upraviť štýly predlohy textu</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sk-SK"/>
              <a:t>Upraviť štýly predlohy textu</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7" name="Date Placeholder 6"/>
          <p:cNvSpPr>
            <a:spLocks noGrp="1"/>
          </p:cNvSpPr>
          <p:nvPr>
            <p:ph type="dt" sz="half" idx="10"/>
          </p:nvPr>
        </p:nvSpPr>
        <p:spPr/>
        <p:txBody>
          <a:bodyPr/>
          <a:lstStyle/>
          <a:p>
            <a:fld id="{CA76AC6C-1845-4AD9-86CE-459EC2905EDA}" type="datetimeFigureOut">
              <a:rPr lang="sk-SK" smtClean="0"/>
              <a:pPr/>
              <a:t>3. 10. 2022</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cap="none" baseline="0"/>
            </a:lvl1pPr>
          </a:lstStyle>
          <a:p>
            <a:r>
              <a:rPr lang="sk-SK"/>
              <a:t>Kliknutím upravte štýl predlohy nadpisu</a:t>
            </a:r>
            <a:endParaRPr lang="en-US" dirty="0"/>
          </a:p>
        </p:txBody>
      </p:sp>
      <p:sp>
        <p:nvSpPr>
          <p:cNvPr id="3" name="Date Placeholder 2"/>
          <p:cNvSpPr>
            <a:spLocks noGrp="1"/>
          </p:cNvSpPr>
          <p:nvPr>
            <p:ph type="dt" sz="half" idx="10"/>
          </p:nvPr>
        </p:nvSpPr>
        <p:spPr/>
        <p:txBody>
          <a:bodyPr/>
          <a:lstStyle/>
          <a:p>
            <a:fld id="{CA76AC6C-1845-4AD9-86CE-459EC2905EDA}" type="datetimeFigureOut">
              <a:rPr lang="sk-SK" smtClean="0"/>
              <a:pPr/>
              <a:t>3. 10. 2022</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76AC6C-1845-4AD9-86CE-459EC2905EDA}" type="datetimeFigureOut">
              <a:rPr lang="sk-SK" smtClean="0"/>
              <a:pPr/>
              <a:t>3. 10. 2022</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a:t>Upraviť štýly predlohy textu</a:t>
            </a:r>
          </a:p>
        </p:txBody>
      </p:sp>
      <p:sp>
        <p:nvSpPr>
          <p:cNvPr id="5" name="Date Placeholder 4"/>
          <p:cNvSpPr>
            <a:spLocks noGrp="1"/>
          </p:cNvSpPr>
          <p:nvPr>
            <p:ph type="dt" sz="half" idx="10"/>
          </p:nvPr>
        </p:nvSpPr>
        <p:spPr/>
        <p:txBody>
          <a:bodyPr/>
          <a:lstStyle/>
          <a:p>
            <a:fld id="{CA76AC6C-1845-4AD9-86CE-459EC2905EDA}" type="datetimeFigureOut">
              <a:rPr lang="sk-SK" smtClean="0"/>
              <a:pPr/>
              <a:t>3. 10. 2022</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EDF2FB19-191C-4C07-9760-6B65CEE1532D}" type="slidenum">
              <a:rPr lang="sk-SK" smtClean="0"/>
              <a:pPr/>
              <a:t>‹#›</a:t>
            </a:fld>
            <a:endParaRPr lang="sk-SK"/>
          </a:p>
        </p:txBody>
      </p:sp>
      <p:sp>
        <p:nvSpPr>
          <p:cNvPr id="8" name="Title 7"/>
          <p:cNvSpPr>
            <a:spLocks noGrp="1"/>
          </p:cNvSpPr>
          <p:nvPr>
            <p:ph type="title"/>
          </p:nvPr>
        </p:nvSpPr>
        <p:spPr/>
        <p:txBody>
          <a:bodyPr>
            <a:noAutofit/>
          </a:bodyPr>
          <a:lstStyle>
            <a:lvl1pPr>
              <a:defRPr sz="2800"/>
            </a:lvl1pPr>
          </a:lstStyle>
          <a:p>
            <a:r>
              <a:rPr lang="sk-SK"/>
              <a:t>Kliknutím upravte štýl predlohy nadpisu</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ok s popisom">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a:t>Kliknutím na ikonu pridáte obrázok</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a:t>Upraviť štýly predlohy textu</a:t>
            </a:r>
          </a:p>
        </p:txBody>
      </p:sp>
      <p:sp>
        <p:nvSpPr>
          <p:cNvPr id="5" name="Date Placeholder 4"/>
          <p:cNvSpPr>
            <a:spLocks noGrp="1"/>
          </p:cNvSpPr>
          <p:nvPr>
            <p:ph type="dt" sz="half" idx="10"/>
          </p:nvPr>
        </p:nvSpPr>
        <p:spPr/>
        <p:txBody>
          <a:bodyPr/>
          <a:lstStyle/>
          <a:p>
            <a:fld id="{CA76AC6C-1845-4AD9-86CE-459EC2905EDA}" type="datetimeFigureOut">
              <a:rPr lang="sk-SK" smtClean="0"/>
              <a:pPr/>
              <a:t>3. 10. 2022</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EDF2FB19-191C-4C07-9760-6B65CEE1532D}" type="slidenum">
              <a:rPr lang="sk-SK" smtClean="0"/>
              <a:pPr/>
              <a:t>‹#›</a:t>
            </a:fld>
            <a:endParaRPr lang="sk-SK"/>
          </a:p>
        </p:txBody>
      </p:sp>
      <p:sp>
        <p:nvSpPr>
          <p:cNvPr id="8" name="Title 7"/>
          <p:cNvSpPr>
            <a:spLocks noGrp="1"/>
          </p:cNvSpPr>
          <p:nvPr>
            <p:ph type="title"/>
          </p:nvPr>
        </p:nvSpPr>
        <p:spPr>
          <a:xfrm>
            <a:off x="457200" y="4953000"/>
            <a:ext cx="8153400" cy="762000"/>
          </a:xfrm>
        </p:spPr>
        <p:txBody>
          <a:bodyPr anchor="t">
            <a:noAutofit/>
          </a:bodyPr>
          <a:lstStyle>
            <a:lvl1pPr>
              <a:defRPr sz="2400"/>
            </a:lvl1pPr>
          </a:lstStyle>
          <a:p>
            <a:r>
              <a:rPr lang="sk-SK" dirty="0"/>
              <a:t>Kliknutím upravte štýl predlohy nadpisu</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sk-SK" dirty="0"/>
              <a:t>Upravte štýly predlohy textu</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CA76AC6C-1845-4AD9-86CE-459EC2905EDA}" type="datetimeFigureOut">
              <a:rPr lang="sk-SK" smtClean="0"/>
              <a:pPr/>
              <a:t>3. 10. 2022</a:t>
            </a:fld>
            <a:endParaRPr lang="sk-SK"/>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sk-SK"/>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EDF2FB19-191C-4C07-9760-6B65CEE1532D}" type="slidenum">
              <a:rPr lang="sk-SK" smtClean="0"/>
              <a:pPr/>
              <a:t>‹#›</a:t>
            </a:fld>
            <a:endParaRPr lang="sk-SK"/>
          </a:p>
        </p:txBody>
      </p:sp>
      <p:sp>
        <p:nvSpPr>
          <p:cNvPr id="7" name="Rectangle 6"/>
          <p:cNvSpPr/>
          <p:nvPr/>
        </p:nvSpPr>
        <p:spPr>
          <a:xfrm>
            <a:off x="9001124" y="0"/>
            <a:ext cx="142876" cy="1371600"/>
          </a:xfrm>
          <a:prstGeom prst="rect">
            <a:avLst/>
          </a:prstGeom>
          <a:solidFill>
            <a:srgbClr val="FF9933"/>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rgbClr val="5330A5"/>
          </a:solidFill>
          <a:ln>
            <a:solidFill>
              <a:srgbClr val="5330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Obraz 1">
            <a:extLst>
              <a:ext uri="{FF2B5EF4-FFF2-40B4-BE49-F238E27FC236}">
                <a16:creationId xmlns:a16="http://schemas.microsoft.com/office/drawing/2014/main" id="{CFF2300B-5795-4089-A1A4-7F4A926A9965}"/>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p:blipFill>
        <p:spPr bwMode="auto">
          <a:xfrm>
            <a:off x="6444021" y="242469"/>
            <a:ext cx="1927945" cy="1110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3600" kern="1200" cap="all" spc="-60" baseline="0">
          <a:solidFill>
            <a:srgbClr val="FFC000"/>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a:xfrm>
            <a:off x="357158" y="2786058"/>
            <a:ext cx="8072494" cy="1297250"/>
          </a:xfrm>
        </p:spPr>
        <p:txBody>
          <a:bodyPr/>
          <a:lstStyle/>
          <a:p>
            <a:pPr algn="ctr"/>
            <a:r>
              <a:rPr lang="en-US" sz="4000" dirty="0">
                <a:solidFill>
                  <a:schemeClr val="accent6">
                    <a:lumMod val="75000"/>
                  </a:schemeClr>
                </a:solidFill>
                <a:latin typeface="Calibri" panose="020F0502020204030204" pitchFamily="34" charset="0"/>
                <a:ea typeface="Montserrat"/>
                <a:cs typeface="Calibri" panose="020F0502020204030204" pitchFamily="34" charset="0"/>
                <a:sym typeface="Montserrat"/>
              </a:rPr>
              <a:t>ICT in Education</a:t>
            </a:r>
          </a:p>
        </p:txBody>
      </p:sp>
      <p:sp>
        <p:nvSpPr>
          <p:cNvPr id="3" name="Podnadpis 2"/>
          <p:cNvSpPr>
            <a:spLocks noGrp="1"/>
          </p:cNvSpPr>
          <p:nvPr>
            <p:ph type="subTitle" idx="1"/>
          </p:nvPr>
        </p:nvSpPr>
        <p:spPr>
          <a:xfrm>
            <a:off x="642910" y="4000504"/>
            <a:ext cx="7283152" cy="576064"/>
          </a:xfrm>
        </p:spPr>
        <p:txBody>
          <a:bodyPr>
            <a:normAutofit/>
          </a:bodyPr>
          <a:lstStyle/>
          <a:p>
            <a:r>
              <a:rPr lang="en-US" dirty="0" err="1">
                <a:solidFill>
                  <a:srgbClr val="29C1AF"/>
                </a:solidFill>
              </a:rPr>
              <a:t>České</a:t>
            </a:r>
            <a:r>
              <a:rPr lang="en-US" dirty="0">
                <a:solidFill>
                  <a:srgbClr val="29C1AF"/>
                </a:solidFill>
              </a:rPr>
              <a:t> centrum </a:t>
            </a:r>
            <a:r>
              <a:rPr lang="en-US" dirty="0" err="1">
                <a:solidFill>
                  <a:srgbClr val="29C1AF"/>
                </a:solidFill>
              </a:rPr>
              <a:t>odborného</a:t>
            </a:r>
            <a:r>
              <a:rPr lang="en-US" dirty="0">
                <a:solidFill>
                  <a:srgbClr val="29C1AF"/>
                </a:solidFill>
              </a:rPr>
              <a:t> </a:t>
            </a:r>
            <a:r>
              <a:rPr lang="en-US" dirty="0" err="1">
                <a:solidFill>
                  <a:srgbClr val="29C1AF"/>
                </a:solidFill>
              </a:rPr>
              <a:t>vzdělávání</a:t>
            </a:r>
            <a:endParaRPr lang="en-US" dirty="0">
              <a:solidFill>
                <a:srgbClr val="29C1AF"/>
              </a:solidFill>
            </a:endParaRPr>
          </a:p>
        </p:txBody>
      </p:sp>
      <p:pic>
        <p:nvPicPr>
          <p:cNvPr id="5" name="Obrázok 4">
            <a:extLst>
              <a:ext uri="{FF2B5EF4-FFF2-40B4-BE49-F238E27FC236}">
                <a16:creationId xmlns:a16="http://schemas.microsoft.com/office/drawing/2014/main" id="{18DE5815-B6F5-4B90-A312-30FA0020A4D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2844" y="285728"/>
            <a:ext cx="1928826" cy="549715"/>
          </a:xfrm>
          <a:prstGeom prst="rect">
            <a:avLst/>
          </a:prstGeom>
        </p:spPr>
      </p:pic>
      <p:sp>
        <p:nvSpPr>
          <p:cNvPr id="4" name="Rectangle 3">
            <a:extLst>
              <a:ext uri="{FF2B5EF4-FFF2-40B4-BE49-F238E27FC236}">
                <a16:creationId xmlns:a16="http://schemas.microsoft.com/office/drawing/2014/main" id="{577A28BE-81F8-47BC-AF9B-227AEE2932BD}"/>
              </a:ext>
            </a:extLst>
          </p:cNvPr>
          <p:cNvSpPr/>
          <p:nvPr/>
        </p:nvSpPr>
        <p:spPr>
          <a:xfrm>
            <a:off x="214282" y="785795"/>
            <a:ext cx="3637638" cy="338554"/>
          </a:xfrm>
          <a:prstGeom prst="rect">
            <a:avLst/>
          </a:prstGeom>
        </p:spPr>
        <p:txBody>
          <a:bodyPr wrap="square">
            <a:spAutoFit/>
          </a:bodyPr>
          <a:lstStyle/>
          <a:p>
            <a:pPr algn="ctr"/>
            <a:r>
              <a:rPr lang="en-GB" sz="1600" b="1" cap="small" dirty="0">
                <a:solidFill>
                  <a:srgbClr val="FFC000"/>
                </a:solidFill>
                <a:effectLst/>
                <a:latin typeface="Verdana" panose="020B0604030504040204" pitchFamily="34" charset="0"/>
                <a:ea typeface="Times New Roman" panose="02020603050405020304" pitchFamily="18" charset="0"/>
                <a:cs typeface="Times New Roman" panose="02020603050405020304" pitchFamily="18" charset="0"/>
              </a:rPr>
              <a:t>2020-1-UK01-KA201-079177</a:t>
            </a:r>
            <a:endParaRPr lang="en-GB" sz="1000" dirty="0">
              <a:solidFill>
                <a:schemeClr val="tx2"/>
              </a:solidFill>
            </a:endParaRPr>
          </a:p>
        </p:txBody>
      </p:sp>
    </p:spTree>
    <p:extLst>
      <p:ext uri="{BB962C8B-B14F-4D97-AF65-F5344CB8AC3E}">
        <p14:creationId xmlns:p14="http://schemas.microsoft.com/office/powerpoint/2010/main" val="9679974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Didactics </a:t>
            </a:r>
            <a:endParaRPr lang="en-US" dirty="0"/>
          </a:p>
        </p:txBody>
      </p:sp>
      <p:sp>
        <p:nvSpPr>
          <p:cNvPr id="3" name="Content Placeholder 2"/>
          <p:cNvSpPr>
            <a:spLocks noGrp="1"/>
          </p:cNvSpPr>
          <p:nvPr>
            <p:ph idx="1"/>
          </p:nvPr>
        </p:nvSpPr>
        <p:spPr/>
        <p:txBody>
          <a:bodyPr>
            <a:normAutofit/>
          </a:bodyPr>
          <a:lstStyle/>
          <a:p>
            <a:pPr marL="285750" indent="-285750">
              <a:buFont typeface="Arial" panose="020B0604020202020204" pitchFamily="34" charset="0"/>
              <a:buChar char="•"/>
            </a:pPr>
            <a:r>
              <a:rPr lang="en-GB" sz="2400" b="0" dirty="0">
                <a:effectLst/>
                <a:latin typeface="Calibri" panose="020F0502020204030204" pitchFamily="34" charset="0"/>
                <a:ea typeface="Calibri" panose="020F0502020204030204" pitchFamily="34" charset="0"/>
              </a:rPr>
              <a:t>is understood as the art of teaching,</a:t>
            </a:r>
          </a:p>
          <a:p>
            <a:pPr marL="285750" indent="-285750">
              <a:buFont typeface="Arial" panose="020B0604020202020204" pitchFamily="34" charset="0"/>
              <a:buChar char="•"/>
            </a:pPr>
            <a:r>
              <a:rPr lang="en-GB" sz="2400" b="0" dirty="0">
                <a:effectLst/>
                <a:latin typeface="Calibri" panose="020F0502020204030204" pitchFamily="34" charset="0"/>
                <a:ea typeface="Calibri" panose="020F0502020204030204" pitchFamily="34" charset="0"/>
              </a:rPr>
              <a:t>includes a wide range of factors that characterize teaching,</a:t>
            </a:r>
          </a:p>
          <a:p>
            <a:pPr marL="285750" indent="-285750">
              <a:buFont typeface="Arial" panose="020B0604020202020204" pitchFamily="34" charset="0"/>
              <a:buChar char="•"/>
            </a:pPr>
            <a:r>
              <a:rPr lang="en-GB" sz="2400" b="0" dirty="0">
                <a:effectLst/>
                <a:latin typeface="Calibri" panose="020F0502020204030204" pitchFamily="34" charset="0"/>
                <a:ea typeface="Calibri" panose="020F0502020204030204" pitchFamily="34" charset="0"/>
              </a:rPr>
              <a:t>goes beyond the usual boundaries of classroom learning, especially in adult education, where too many factors are involved, with a focus on non-formal and informal learning</a:t>
            </a:r>
          </a:p>
        </p:txBody>
      </p:sp>
      <p:sp>
        <p:nvSpPr>
          <p:cNvPr id="4" name="Slide Number Placeholder 3"/>
          <p:cNvSpPr>
            <a:spLocks noGrp="1"/>
          </p:cNvSpPr>
          <p:nvPr>
            <p:ph type="sldNum" sz="quarter" idx="12"/>
          </p:nvPr>
        </p:nvSpPr>
        <p:spPr/>
        <p:txBody>
          <a:bodyPr/>
          <a:lstStyle/>
          <a:p>
            <a:fld id="{1E1F44E5-9FB8-4181-B433-C93897A9A40A}" type="slidenum">
              <a:rPr lang="en-US" smtClean="0"/>
              <a:pPr/>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Categorizations of learning theories</a:t>
            </a:r>
            <a:endParaRPr lang="en-US" dirty="0"/>
          </a:p>
        </p:txBody>
      </p:sp>
      <p:sp>
        <p:nvSpPr>
          <p:cNvPr id="3" name="Content Placeholder 2"/>
          <p:cNvSpPr>
            <a:spLocks noGrp="1"/>
          </p:cNvSpPr>
          <p:nvPr>
            <p:ph idx="1"/>
          </p:nvPr>
        </p:nvSpPr>
        <p:spPr/>
        <p:txBody>
          <a:bodyPr>
            <a:normAutofit/>
          </a:bodyPr>
          <a:lstStyle/>
          <a:p>
            <a:pPr marL="285750" indent="-285750" algn="l" defTabSz="914400" rtl="0" eaLnBrk="1" latinLnBrk="0" hangingPunct="1">
              <a:spcBef>
                <a:spcPct val="20000"/>
              </a:spcBef>
              <a:spcAft>
                <a:spcPts val="600"/>
              </a:spcAft>
              <a:buFont typeface="Arial" panose="020B0604020202020204" pitchFamily="34" charset="0"/>
              <a:buChar char="•"/>
            </a:pPr>
            <a:r>
              <a:rPr lang="en-GB" sz="2400" b="0" kern="1200" dirty="0">
                <a:solidFill>
                  <a:schemeClr val="tx1"/>
                </a:solidFill>
                <a:effectLst/>
                <a:latin typeface="Calibri" panose="020F0502020204030204" pitchFamily="34" charset="0"/>
                <a:ea typeface="Calibri" panose="020F0502020204030204" pitchFamily="34" charset="0"/>
                <a:cs typeface="+mn-cs"/>
              </a:rPr>
              <a:t>Behaviourism is interested in behaviour and observable changes. </a:t>
            </a:r>
          </a:p>
          <a:p>
            <a:pPr marL="285750" indent="-285750" algn="l" defTabSz="914400" rtl="0" eaLnBrk="1" latinLnBrk="0" hangingPunct="1">
              <a:spcBef>
                <a:spcPct val="20000"/>
              </a:spcBef>
              <a:spcAft>
                <a:spcPts val="600"/>
              </a:spcAft>
              <a:buFont typeface="Arial" panose="020B0604020202020204" pitchFamily="34" charset="0"/>
              <a:buChar char="•"/>
            </a:pPr>
            <a:r>
              <a:rPr lang="en-GB" sz="2400" b="0" kern="1200" dirty="0">
                <a:solidFill>
                  <a:schemeClr val="tx1"/>
                </a:solidFill>
                <a:effectLst/>
                <a:latin typeface="Calibri" panose="020F0502020204030204" pitchFamily="34" charset="0"/>
                <a:ea typeface="Calibri" panose="020F0502020204030204" pitchFamily="34" charset="0"/>
                <a:cs typeface="+mn-cs"/>
              </a:rPr>
              <a:t>Therefore, behaviourism in teaching focuses on creating new patterns of behaviour.</a:t>
            </a:r>
          </a:p>
          <a:p>
            <a:pPr marL="285750" indent="-285750" algn="l" defTabSz="914400" rtl="0" eaLnBrk="1" latinLnBrk="0" hangingPunct="1">
              <a:spcBef>
                <a:spcPct val="20000"/>
              </a:spcBef>
              <a:spcAft>
                <a:spcPts val="600"/>
              </a:spcAft>
              <a:buFont typeface="Arial" panose="020B0604020202020204" pitchFamily="34" charset="0"/>
              <a:buChar char="•"/>
            </a:pPr>
            <a:r>
              <a:rPr lang="en-GB" sz="2400" b="0" kern="1200" dirty="0">
                <a:solidFill>
                  <a:schemeClr val="tx1"/>
                </a:solidFill>
                <a:effectLst/>
                <a:latin typeface="Calibri" panose="020F0502020204030204" pitchFamily="34" charset="0"/>
                <a:ea typeface="Calibri" panose="020F0502020204030204" pitchFamily="34" charset="0"/>
                <a:cs typeface="+mn-cs"/>
              </a:rPr>
              <a:t>Cognitivism is interested in the thought processes behind behaviour. </a:t>
            </a:r>
          </a:p>
          <a:p>
            <a:pPr marL="285750" indent="-285750" algn="l" defTabSz="914400" rtl="0" eaLnBrk="1" latinLnBrk="0" hangingPunct="1">
              <a:spcBef>
                <a:spcPct val="20000"/>
              </a:spcBef>
              <a:spcAft>
                <a:spcPts val="600"/>
              </a:spcAft>
              <a:buFont typeface="Arial" panose="020B0604020202020204" pitchFamily="34" charset="0"/>
              <a:buChar char="•"/>
            </a:pPr>
            <a:r>
              <a:rPr lang="en-GB" sz="2400" b="0" kern="1200" dirty="0">
                <a:solidFill>
                  <a:schemeClr val="tx1"/>
                </a:solidFill>
                <a:effectLst/>
                <a:latin typeface="Calibri" panose="020F0502020204030204" pitchFamily="34" charset="0"/>
                <a:ea typeface="Calibri" panose="020F0502020204030204" pitchFamily="34" charset="0"/>
                <a:cs typeface="+mn-cs"/>
              </a:rPr>
              <a:t>Therefore, cognitivist learning theory emphasizes the importance of the acquisition (including reorganization) of cognitive structures.</a:t>
            </a:r>
          </a:p>
        </p:txBody>
      </p:sp>
      <p:sp>
        <p:nvSpPr>
          <p:cNvPr id="4" name="Slide Number Placeholder 3"/>
          <p:cNvSpPr>
            <a:spLocks noGrp="1"/>
          </p:cNvSpPr>
          <p:nvPr>
            <p:ph type="sldNum" sz="quarter" idx="12"/>
          </p:nvPr>
        </p:nvSpPr>
        <p:spPr/>
        <p:txBody>
          <a:bodyPr/>
          <a:lstStyle/>
          <a:p>
            <a:fld id="{1E1F44E5-9FB8-4181-B433-C93897A9A40A}" type="slidenum">
              <a:rPr lang="en-US" smtClean="0"/>
              <a:pPr/>
              <a:t>3</a:t>
            </a:fld>
            <a:endParaRPr lang="en-US"/>
          </a:p>
        </p:txBody>
      </p:sp>
    </p:spTree>
    <p:extLst>
      <p:ext uri="{BB962C8B-B14F-4D97-AF65-F5344CB8AC3E}">
        <p14:creationId xmlns:p14="http://schemas.microsoft.com/office/powerpoint/2010/main" val="14170277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Categorizations of learning theories</a:t>
            </a:r>
            <a:endParaRPr lang="en-US" dirty="0"/>
          </a:p>
        </p:txBody>
      </p:sp>
      <p:sp>
        <p:nvSpPr>
          <p:cNvPr id="3" name="Content Placeholder 2"/>
          <p:cNvSpPr>
            <a:spLocks noGrp="1"/>
          </p:cNvSpPr>
          <p:nvPr>
            <p:ph idx="1"/>
          </p:nvPr>
        </p:nvSpPr>
        <p:spPr/>
        <p:txBody>
          <a:bodyPr>
            <a:normAutofit/>
          </a:bodyPr>
          <a:lstStyle/>
          <a:p>
            <a:pPr marL="285750" indent="-285750" algn="l" defTabSz="914400" rtl="0" eaLnBrk="1" latinLnBrk="0" hangingPunct="1">
              <a:spcBef>
                <a:spcPct val="20000"/>
              </a:spcBef>
              <a:spcAft>
                <a:spcPts val="600"/>
              </a:spcAft>
              <a:buFont typeface="Arial" panose="020B0604020202020204" pitchFamily="34" charset="0"/>
              <a:buChar char="•"/>
            </a:pPr>
            <a:r>
              <a:rPr lang="en-GB" sz="2400" b="0" kern="1200" dirty="0">
                <a:solidFill>
                  <a:schemeClr val="tx1"/>
                </a:solidFill>
                <a:effectLst/>
                <a:latin typeface="Calibri" panose="020F0502020204030204" pitchFamily="34" charset="0"/>
                <a:ea typeface="Calibri" panose="020F0502020204030204" pitchFamily="34" charset="0"/>
                <a:cs typeface="+mn-cs"/>
              </a:rPr>
              <a:t>Constructivism states that knowledge is constructed by the interplay of existing knowledge and individual (or social) experiences.</a:t>
            </a:r>
          </a:p>
          <a:p>
            <a:pPr marL="285750" indent="-285750" algn="l" defTabSz="914400" rtl="0" eaLnBrk="1" latinLnBrk="0" hangingPunct="1">
              <a:spcBef>
                <a:spcPct val="20000"/>
              </a:spcBef>
              <a:spcAft>
                <a:spcPts val="600"/>
              </a:spcAft>
              <a:buFont typeface="Arial" panose="020B0604020202020204" pitchFamily="34" charset="0"/>
              <a:buChar char="•"/>
            </a:pPr>
            <a:r>
              <a:rPr lang="en-GB" sz="2400" b="0" kern="1200" dirty="0">
                <a:solidFill>
                  <a:schemeClr val="tx1"/>
                </a:solidFill>
                <a:effectLst/>
                <a:latin typeface="Calibri" panose="020F0502020204030204" pitchFamily="34" charset="0"/>
                <a:ea typeface="Calibri" panose="020F0502020204030204" pitchFamily="34" charset="0"/>
                <a:cs typeface="+mn-cs"/>
              </a:rPr>
              <a:t>Connectivism is a completely new approach, claiming that learning "is aimed at linking specialized information sets and connections that allow us to learn more and are much more important than our current state of knowledge</a:t>
            </a:r>
          </a:p>
        </p:txBody>
      </p:sp>
      <p:sp>
        <p:nvSpPr>
          <p:cNvPr id="4" name="Slide Number Placeholder 3"/>
          <p:cNvSpPr>
            <a:spLocks noGrp="1"/>
          </p:cNvSpPr>
          <p:nvPr>
            <p:ph type="sldNum" sz="quarter" idx="12"/>
          </p:nvPr>
        </p:nvSpPr>
        <p:spPr/>
        <p:txBody>
          <a:bodyPr/>
          <a:lstStyle/>
          <a:p>
            <a:fld id="{1E1F44E5-9FB8-4181-B433-C93897A9A40A}" type="slidenum">
              <a:rPr lang="en-US" smtClean="0"/>
              <a:pPr/>
              <a:t>4</a:t>
            </a:fld>
            <a:endParaRPr lang="en-US"/>
          </a:p>
        </p:txBody>
      </p:sp>
    </p:spTree>
    <p:extLst>
      <p:ext uri="{BB962C8B-B14F-4D97-AF65-F5344CB8AC3E}">
        <p14:creationId xmlns:p14="http://schemas.microsoft.com/office/powerpoint/2010/main" val="16468217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Connectivism </a:t>
            </a:r>
            <a:endParaRPr lang="en-US" dirty="0"/>
          </a:p>
        </p:txBody>
      </p:sp>
      <p:sp>
        <p:nvSpPr>
          <p:cNvPr id="3" name="Content Placeholder 2"/>
          <p:cNvSpPr>
            <a:spLocks noGrp="1"/>
          </p:cNvSpPr>
          <p:nvPr>
            <p:ph idx="1"/>
          </p:nvPr>
        </p:nvSpPr>
        <p:spPr/>
        <p:txBody>
          <a:bodyPr>
            <a:normAutofit/>
          </a:bodyPr>
          <a:lstStyle/>
          <a:p>
            <a:pPr marL="285750" indent="-285750" algn="l" defTabSz="914400" rtl="0" eaLnBrk="1" latinLnBrk="0" hangingPunct="1">
              <a:spcBef>
                <a:spcPct val="20000"/>
              </a:spcBef>
              <a:spcAft>
                <a:spcPts val="600"/>
              </a:spcAft>
              <a:buFont typeface="Arial" panose="020B0604020202020204" pitchFamily="34" charset="0"/>
              <a:buChar char="•"/>
            </a:pPr>
            <a:r>
              <a:rPr lang="en-GB" sz="2400" b="0" kern="1200" dirty="0">
                <a:solidFill>
                  <a:schemeClr val="tx1"/>
                </a:solidFill>
                <a:effectLst/>
                <a:latin typeface="Calibri" panose="020F0502020204030204" pitchFamily="34" charset="0"/>
                <a:ea typeface="Calibri" panose="020F0502020204030204" pitchFamily="34" charset="0"/>
                <a:cs typeface="+mn-cs"/>
              </a:rPr>
              <a:t>Connectivism  "Theory of Learning in the Digital Age" developed by George Siemens and Stephen </a:t>
            </a:r>
            <a:r>
              <a:rPr lang="en-GB" sz="2400" b="0" kern="1200" dirty="0" err="1">
                <a:solidFill>
                  <a:schemeClr val="tx1"/>
                </a:solidFill>
                <a:effectLst/>
                <a:latin typeface="Calibri" panose="020F0502020204030204" pitchFamily="34" charset="0"/>
                <a:ea typeface="Calibri" panose="020F0502020204030204" pitchFamily="34" charset="0"/>
                <a:cs typeface="+mn-cs"/>
              </a:rPr>
              <a:t>Dowens</a:t>
            </a:r>
            <a:r>
              <a:rPr lang="en-GB" sz="2400" b="0" kern="1200" dirty="0">
                <a:solidFill>
                  <a:schemeClr val="tx1"/>
                </a:solidFill>
                <a:effectLst/>
                <a:latin typeface="Calibri" panose="020F0502020204030204" pitchFamily="34" charset="0"/>
                <a:ea typeface="Calibri" panose="020F0502020204030204" pitchFamily="34" charset="0"/>
                <a:cs typeface="+mn-cs"/>
              </a:rPr>
              <a:t> based on their analysis of the shortcomings of existing theories of learning based on behaviourism, cognitivism and constructivism</a:t>
            </a:r>
          </a:p>
        </p:txBody>
      </p:sp>
      <p:sp>
        <p:nvSpPr>
          <p:cNvPr id="4" name="Slide Number Placeholder 3"/>
          <p:cNvSpPr>
            <a:spLocks noGrp="1"/>
          </p:cNvSpPr>
          <p:nvPr>
            <p:ph type="sldNum" sz="quarter" idx="12"/>
          </p:nvPr>
        </p:nvSpPr>
        <p:spPr/>
        <p:txBody>
          <a:bodyPr/>
          <a:lstStyle/>
          <a:p>
            <a:fld id="{1E1F44E5-9FB8-4181-B433-C93897A9A40A}" type="slidenum">
              <a:rPr lang="en-US" smtClean="0"/>
              <a:pPr/>
              <a:t>5</a:t>
            </a:fld>
            <a:endParaRPr lang="en-US"/>
          </a:p>
        </p:txBody>
      </p:sp>
    </p:spTree>
    <p:extLst>
      <p:ext uri="{BB962C8B-B14F-4D97-AF65-F5344CB8AC3E}">
        <p14:creationId xmlns:p14="http://schemas.microsoft.com/office/powerpoint/2010/main" val="2804167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6059016" cy="1371600"/>
          </a:xfrm>
        </p:spPr>
        <p:txBody>
          <a:bodyPr>
            <a:normAutofit/>
          </a:bodyPr>
          <a:lstStyle/>
          <a:p>
            <a:r>
              <a:rPr lang="en-GB" dirty="0"/>
              <a:t>Principles of connectivism </a:t>
            </a:r>
            <a:endParaRPr lang="en-US" dirty="0"/>
          </a:p>
        </p:txBody>
      </p:sp>
      <p:sp>
        <p:nvSpPr>
          <p:cNvPr id="3" name="Content Placeholder 2"/>
          <p:cNvSpPr>
            <a:spLocks noGrp="1"/>
          </p:cNvSpPr>
          <p:nvPr>
            <p:ph idx="1"/>
          </p:nvPr>
        </p:nvSpPr>
        <p:spPr>
          <a:xfrm>
            <a:off x="457200" y="1752600"/>
            <a:ext cx="7859216" cy="4700736"/>
          </a:xfrm>
        </p:spPr>
        <p:txBody>
          <a:bodyPr>
            <a:noAutofit/>
          </a:bodyPr>
          <a:lstStyle/>
          <a:p>
            <a:pPr marL="285750" indent="-285750" algn="l" defTabSz="914400" rtl="0" eaLnBrk="1" latinLnBrk="0" hangingPunct="1">
              <a:spcBef>
                <a:spcPts val="0"/>
              </a:spcBef>
              <a:spcAft>
                <a:spcPts val="0"/>
              </a:spcAft>
              <a:buFont typeface="Arial" panose="020B0604020202020204" pitchFamily="34" charset="0"/>
              <a:buChar char="•"/>
            </a:pPr>
            <a:r>
              <a:rPr lang="en-GB" sz="2400" b="0" kern="1200" dirty="0">
                <a:solidFill>
                  <a:schemeClr val="tx1"/>
                </a:solidFill>
                <a:effectLst/>
                <a:latin typeface="Calibri" panose="020F0502020204030204" pitchFamily="34" charset="0"/>
                <a:ea typeface="Calibri" panose="020F0502020204030204" pitchFamily="34" charset="0"/>
                <a:cs typeface="+mn-cs"/>
              </a:rPr>
              <a:t>the knowledge and skills acquired are based on differences of opinion,</a:t>
            </a:r>
          </a:p>
          <a:p>
            <a:pPr marL="285750" indent="-285750" algn="l" defTabSz="914400" rtl="0" eaLnBrk="1" latinLnBrk="0" hangingPunct="1">
              <a:spcBef>
                <a:spcPts val="0"/>
              </a:spcBef>
              <a:spcAft>
                <a:spcPts val="0"/>
              </a:spcAft>
              <a:buFont typeface="Arial" panose="020B0604020202020204" pitchFamily="34" charset="0"/>
              <a:buChar char="•"/>
            </a:pPr>
            <a:r>
              <a:rPr lang="en-GB" sz="2400" b="0" kern="1200" dirty="0">
                <a:solidFill>
                  <a:schemeClr val="tx1"/>
                </a:solidFill>
                <a:effectLst/>
                <a:latin typeface="Calibri" panose="020F0502020204030204" pitchFamily="34" charset="0"/>
                <a:ea typeface="Calibri" panose="020F0502020204030204" pitchFamily="34" charset="0"/>
                <a:cs typeface="+mn-cs"/>
              </a:rPr>
              <a:t>learning is the process of connecting specialized nodes or sources of information,</a:t>
            </a:r>
          </a:p>
          <a:p>
            <a:pPr marL="285750" indent="-285750" algn="l" defTabSz="914400" rtl="0" eaLnBrk="1" latinLnBrk="0" hangingPunct="1">
              <a:spcBef>
                <a:spcPts val="0"/>
              </a:spcBef>
              <a:spcAft>
                <a:spcPts val="0"/>
              </a:spcAft>
              <a:buFont typeface="Arial" panose="020B0604020202020204" pitchFamily="34" charset="0"/>
              <a:buChar char="•"/>
            </a:pPr>
            <a:r>
              <a:rPr lang="en-GB" sz="2400" b="0" kern="1200" dirty="0">
                <a:solidFill>
                  <a:schemeClr val="tx1"/>
                </a:solidFill>
                <a:effectLst/>
                <a:latin typeface="Calibri" panose="020F0502020204030204" pitchFamily="34" charset="0"/>
                <a:ea typeface="Calibri" panose="020F0502020204030204" pitchFamily="34" charset="0"/>
                <a:cs typeface="+mn-cs"/>
              </a:rPr>
              <a:t>the source of learning does not have to be people, but also technology,</a:t>
            </a:r>
          </a:p>
          <a:p>
            <a:pPr marL="285750" indent="-285750" algn="l" defTabSz="914400" rtl="0" eaLnBrk="1" latinLnBrk="0" hangingPunct="1">
              <a:spcBef>
                <a:spcPts val="0"/>
              </a:spcBef>
              <a:spcAft>
                <a:spcPts val="0"/>
              </a:spcAft>
              <a:buFont typeface="Arial" panose="020B0604020202020204" pitchFamily="34" charset="0"/>
              <a:buChar char="•"/>
            </a:pPr>
            <a:r>
              <a:rPr lang="en-GB" sz="2400" b="0" kern="1200" dirty="0">
                <a:solidFill>
                  <a:schemeClr val="tx1"/>
                </a:solidFill>
                <a:effectLst/>
                <a:latin typeface="Calibri" panose="020F0502020204030204" pitchFamily="34" charset="0"/>
                <a:ea typeface="Calibri" panose="020F0502020204030204" pitchFamily="34" charset="0"/>
                <a:cs typeface="+mn-cs"/>
              </a:rPr>
              <a:t>knowledge may be latently contained in a particular community, network or database,</a:t>
            </a:r>
          </a:p>
          <a:p>
            <a:pPr marL="285750" indent="-285750" algn="l" defTabSz="914400" rtl="0" eaLnBrk="1" latinLnBrk="0" hangingPunct="1">
              <a:spcBef>
                <a:spcPts val="0"/>
              </a:spcBef>
              <a:spcAft>
                <a:spcPts val="0"/>
              </a:spcAft>
              <a:buFont typeface="Arial" panose="020B0604020202020204" pitchFamily="34" charset="0"/>
              <a:buChar char="•"/>
            </a:pPr>
            <a:r>
              <a:rPr lang="en-GB" sz="2400" b="0" kern="1200" dirty="0">
                <a:solidFill>
                  <a:schemeClr val="tx1"/>
                </a:solidFill>
                <a:effectLst/>
                <a:latin typeface="Calibri" panose="020F0502020204030204" pitchFamily="34" charset="0"/>
                <a:ea typeface="Calibri" panose="020F0502020204030204" pitchFamily="34" charset="0"/>
                <a:cs typeface="+mn-cs"/>
              </a:rPr>
              <a:t>the ability to learn is more important than the current volume of charged knowledge,</a:t>
            </a:r>
          </a:p>
        </p:txBody>
      </p:sp>
      <p:sp>
        <p:nvSpPr>
          <p:cNvPr id="4" name="Slide Number Placeholder 3"/>
          <p:cNvSpPr>
            <a:spLocks noGrp="1"/>
          </p:cNvSpPr>
          <p:nvPr>
            <p:ph type="sldNum" sz="quarter" idx="12"/>
          </p:nvPr>
        </p:nvSpPr>
        <p:spPr/>
        <p:txBody>
          <a:bodyPr/>
          <a:lstStyle/>
          <a:p>
            <a:fld id="{1E1F44E5-9FB8-4181-B433-C93897A9A40A}" type="slidenum">
              <a:rPr lang="en-US" smtClean="0"/>
              <a:pPr/>
              <a:t>6</a:t>
            </a:fld>
            <a:endParaRPr lang="en-US"/>
          </a:p>
        </p:txBody>
      </p:sp>
    </p:spTree>
    <p:extLst>
      <p:ext uri="{BB962C8B-B14F-4D97-AF65-F5344CB8AC3E}">
        <p14:creationId xmlns:p14="http://schemas.microsoft.com/office/powerpoint/2010/main" val="305435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6059016" cy="1371600"/>
          </a:xfrm>
        </p:spPr>
        <p:txBody>
          <a:bodyPr>
            <a:normAutofit/>
          </a:bodyPr>
          <a:lstStyle/>
          <a:p>
            <a:r>
              <a:rPr lang="en-GB" dirty="0"/>
              <a:t>Principles of connectivism </a:t>
            </a:r>
            <a:endParaRPr lang="en-US" dirty="0"/>
          </a:p>
        </p:txBody>
      </p:sp>
      <p:sp>
        <p:nvSpPr>
          <p:cNvPr id="3" name="Content Placeholder 2"/>
          <p:cNvSpPr>
            <a:spLocks noGrp="1"/>
          </p:cNvSpPr>
          <p:nvPr>
            <p:ph idx="1"/>
          </p:nvPr>
        </p:nvSpPr>
        <p:spPr>
          <a:xfrm>
            <a:off x="457200" y="1752600"/>
            <a:ext cx="7859216" cy="4700736"/>
          </a:xfrm>
        </p:spPr>
        <p:txBody>
          <a:bodyPr>
            <a:noAutofit/>
          </a:bodyPr>
          <a:lstStyle/>
          <a:p>
            <a:pPr marL="285750" indent="-285750" algn="l" defTabSz="914400" rtl="0" eaLnBrk="1" latinLnBrk="0" hangingPunct="1">
              <a:spcBef>
                <a:spcPts val="0"/>
              </a:spcBef>
              <a:spcAft>
                <a:spcPts val="0"/>
              </a:spcAft>
              <a:buFont typeface="Arial" panose="020B0604020202020204" pitchFamily="34" charset="0"/>
              <a:buChar char="•"/>
            </a:pPr>
            <a:r>
              <a:rPr lang="en-GB" sz="2200" b="0" kern="1200" dirty="0">
                <a:solidFill>
                  <a:schemeClr val="tx1"/>
                </a:solidFill>
                <a:effectLst/>
                <a:latin typeface="Calibri" panose="020F0502020204030204" pitchFamily="34" charset="0"/>
                <a:ea typeface="Calibri" panose="020F0502020204030204" pitchFamily="34" charset="0"/>
                <a:cs typeface="+mn-cs"/>
              </a:rPr>
              <a:t>the ability to find information is more important than knowing it,</a:t>
            </a:r>
          </a:p>
          <a:p>
            <a:pPr marL="285750" indent="-285750" algn="l" defTabSz="914400" rtl="0" eaLnBrk="1" latinLnBrk="0" hangingPunct="1">
              <a:spcBef>
                <a:spcPts val="0"/>
              </a:spcBef>
              <a:spcAft>
                <a:spcPts val="0"/>
              </a:spcAft>
              <a:buFont typeface="Arial" panose="020B0604020202020204" pitchFamily="34" charset="0"/>
              <a:buChar char="•"/>
            </a:pPr>
            <a:r>
              <a:rPr lang="en-GB" sz="2200" b="0" kern="1200" dirty="0">
                <a:solidFill>
                  <a:schemeClr val="tx1"/>
                </a:solidFill>
                <a:effectLst/>
                <a:latin typeface="Calibri" panose="020F0502020204030204" pitchFamily="34" charset="0"/>
                <a:ea typeface="Calibri" panose="020F0502020204030204" pitchFamily="34" charset="0"/>
                <a:cs typeface="+mn-cs"/>
              </a:rPr>
              <a:t>maintaining and developing connectivity facilitates the growth of education,</a:t>
            </a:r>
          </a:p>
          <a:p>
            <a:pPr marL="285750" indent="-285750" algn="l" defTabSz="914400" rtl="0" eaLnBrk="1" latinLnBrk="0" hangingPunct="1">
              <a:spcBef>
                <a:spcPts val="0"/>
              </a:spcBef>
              <a:spcAft>
                <a:spcPts val="0"/>
              </a:spcAft>
              <a:buFont typeface="Arial" panose="020B0604020202020204" pitchFamily="34" charset="0"/>
              <a:buChar char="•"/>
            </a:pPr>
            <a:r>
              <a:rPr lang="en-GB" sz="2200" b="0" kern="1200" dirty="0">
                <a:solidFill>
                  <a:schemeClr val="tx1"/>
                </a:solidFill>
                <a:effectLst/>
                <a:latin typeface="Calibri" panose="020F0502020204030204" pitchFamily="34" charset="0"/>
                <a:ea typeface="Calibri" panose="020F0502020204030204" pitchFamily="34" charset="0"/>
                <a:cs typeface="+mn-cs"/>
              </a:rPr>
              <a:t>the ability to find connections and parallels between different areas, ideas and concepts is a basic skill,</a:t>
            </a:r>
          </a:p>
          <a:p>
            <a:pPr marL="285750" indent="-285750" algn="l" defTabSz="914400" rtl="0" eaLnBrk="1" latinLnBrk="0" hangingPunct="1">
              <a:spcBef>
                <a:spcPts val="0"/>
              </a:spcBef>
              <a:spcAft>
                <a:spcPts val="0"/>
              </a:spcAft>
              <a:buFont typeface="Arial" panose="020B0604020202020204" pitchFamily="34" charset="0"/>
              <a:buChar char="•"/>
            </a:pPr>
            <a:r>
              <a:rPr lang="en-GB" sz="2200" b="0" kern="1200" dirty="0">
                <a:solidFill>
                  <a:schemeClr val="tx1"/>
                </a:solidFill>
                <a:effectLst/>
                <a:latin typeface="Calibri" panose="020F0502020204030204" pitchFamily="34" charset="0"/>
                <a:ea typeface="Calibri" panose="020F0502020204030204" pitchFamily="34" charset="0"/>
                <a:cs typeface="+mn-cs"/>
              </a:rPr>
              <a:t>the goal of all connectivism learning is accurate and current knowledge,</a:t>
            </a:r>
          </a:p>
          <a:p>
            <a:pPr marL="285750" indent="-285750" algn="l" defTabSz="914400" rtl="0" eaLnBrk="1" latinLnBrk="0" hangingPunct="1">
              <a:spcBef>
                <a:spcPts val="0"/>
              </a:spcBef>
              <a:spcAft>
                <a:spcPts val="0"/>
              </a:spcAft>
              <a:buFont typeface="Arial" panose="020B0604020202020204" pitchFamily="34" charset="0"/>
              <a:buChar char="•"/>
            </a:pPr>
            <a:r>
              <a:rPr lang="en-GB" sz="2200" b="0" kern="1200" dirty="0">
                <a:solidFill>
                  <a:schemeClr val="tx1"/>
                </a:solidFill>
                <a:effectLst/>
                <a:latin typeface="Calibri" panose="020F0502020204030204" pitchFamily="34" charset="0"/>
                <a:ea typeface="Calibri" panose="020F0502020204030204" pitchFamily="34" charset="0"/>
                <a:cs typeface="+mn-cs"/>
              </a:rPr>
              <a:t>decision-making itself is part of the learning process - we choose what we learn and look at the significance of the information we receive through the lens of changing reality (just because we have the right answer today does not mean we will have it tomorrow, because everything around is changing).</a:t>
            </a:r>
          </a:p>
        </p:txBody>
      </p:sp>
      <p:sp>
        <p:nvSpPr>
          <p:cNvPr id="4" name="Slide Number Placeholder 3"/>
          <p:cNvSpPr>
            <a:spLocks noGrp="1"/>
          </p:cNvSpPr>
          <p:nvPr>
            <p:ph type="sldNum" sz="quarter" idx="12"/>
          </p:nvPr>
        </p:nvSpPr>
        <p:spPr/>
        <p:txBody>
          <a:bodyPr/>
          <a:lstStyle/>
          <a:p>
            <a:fld id="{1E1F44E5-9FB8-4181-B433-C93897A9A40A}" type="slidenum">
              <a:rPr lang="en-US" smtClean="0"/>
              <a:pPr/>
              <a:t>7</a:t>
            </a:fld>
            <a:endParaRPr lang="en-US"/>
          </a:p>
        </p:txBody>
      </p:sp>
    </p:spTree>
    <p:extLst>
      <p:ext uri="{BB962C8B-B14F-4D97-AF65-F5344CB8AC3E}">
        <p14:creationId xmlns:p14="http://schemas.microsoft.com/office/powerpoint/2010/main" val="399077076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Základné">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Základné">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Základné">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ív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2153</TotalTime>
  <Words>511</Words>
  <Application>Microsoft Office PowerPoint</Application>
  <PresentationFormat>Prezentácia na obrazovke (4:3)</PresentationFormat>
  <Paragraphs>49</Paragraphs>
  <Slides>7</Slides>
  <Notes>5</Notes>
  <HiddenSlides>0</HiddenSlides>
  <MMClips>0</MMClips>
  <ScaleCrop>false</ScaleCrop>
  <HeadingPairs>
    <vt:vector size="6" baseType="variant">
      <vt:variant>
        <vt:lpstr>Použité písma</vt:lpstr>
      </vt:variant>
      <vt:variant>
        <vt:i4>5</vt:i4>
      </vt:variant>
      <vt:variant>
        <vt:lpstr>Motív</vt:lpstr>
      </vt:variant>
      <vt:variant>
        <vt:i4>1</vt:i4>
      </vt:variant>
      <vt:variant>
        <vt:lpstr>Nadpisy snímok</vt:lpstr>
      </vt:variant>
      <vt:variant>
        <vt:i4>7</vt:i4>
      </vt:variant>
    </vt:vector>
  </HeadingPairs>
  <TitlesOfParts>
    <vt:vector size="13" baseType="lpstr">
      <vt:lpstr>Arial</vt:lpstr>
      <vt:lpstr>Arial </vt:lpstr>
      <vt:lpstr>Arial Black</vt:lpstr>
      <vt:lpstr>Calibri</vt:lpstr>
      <vt:lpstr>Verdana</vt:lpstr>
      <vt:lpstr>Základné</vt:lpstr>
      <vt:lpstr>ICT in Education</vt:lpstr>
      <vt:lpstr>Didactics </vt:lpstr>
      <vt:lpstr>Categorizations of learning theories</vt:lpstr>
      <vt:lpstr>Categorizations of learning theories</vt:lpstr>
      <vt:lpstr>Connectivism </vt:lpstr>
      <vt:lpstr>Principles of connectivism </vt:lpstr>
      <vt:lpstr>Principles of connectivism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Zuzana Palková</dc:creator>
  <cp:lastModifiedBy>Zuzana Palková</cp:lastModifiedBy>
  <cp:revision>149</cp:revision>
  <cp:lastPrinted>2019-02-12T08:21:40Z</cp:lastPrinted>
  <dcterms:created xsi:type="dcterms:W3CDTF">2019-02-10T21:49:04Z</dcterms:created>
  <dcterms:modified xsi:type="dcterms:W3CDTF">2022-10-03T16:31:41Z</dcterms:modified>
</cp:coreProperties>
</file>