
<file path=[Content_Types].xml><?xml version="1.0" encoding="utf-8"?>
<Types xmlns="http://schemas.openxmlformats.org/package/2006/content-types">
  <Default Extension="fntdata" ContentType="application/x-fontdata"/>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1"/>
  </p:notesMasterIdLst>
  <p:sldIdLst>
    <p:sldId id="256" r:id="rId2"/>
    <p:sldId id="257" r:id="rId3"/>
    <p:sldId id="258" r:id="rId4"/>
    <p:sldId id="259" r:id="rId5"/>
    <p:sldId id="260" r:id="rId6"/>
    <p:sldId id="261" r:id="rId7"/>
    <p:sldId id="262" r:id="rId8"/>
    <p:sldId id="263" r:id="rId9"/>
    <p:sldId id="264" r:id="rId10"/>
  </p:sldIdLst>
  <p:sldSz cx="9144000" cy="6858000" type="screen4x3"/>
  <p:notesSz cx="7315200" cy="9601200"/>
  <p:embeddedFontLst>
    <p:embeddedFont>
      <p:font typeface="Arial Black" panose="020B0A04020102020204" pitchFamily="34" charset="0"/>
      <p:regular r:id="rId12"/>
      <p:bold r:id="rId13"/>
    </p:embeddedFont>
    <p:embeddedFont>
      <p:font typeface="Calibri" panose="020F0502020204030204" pitchFamily="34" charset="0"/>
      <p:regular r:id="rId14"/>
      <p:bold r:id="rId15"/>
      <p:italic r:id="rId16"/>
      <p:boldItalic r:id="rId17"/>
    </p:embeddedFont>
    <p:embeddedFont>
      <p:font typeface="Verdana" panose="020B0604030504040204" pitchFamily="34" charset="0"/>
      <p:regular r:id="rId18"/>
      <p:bold r:id="rId19"/>
      <p:italic r:id="rId20"/>
      <p:boldItalic r:id="rId21"/>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22" roundtripDataSignature="AMtx7mjteB6DKncn2TdD8KHldfOEx1OII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6F1136A1-E3F3-4AA3-ACC9-6122D04CDE5A}">
  <a:tblStyle styleId="{6F1136A1-E3F3-4AA3-ACC9-6122D04CDE5A}"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FF6E7"/>
          </a:solidFill>
        </a:fill>
      </a:tcStyle>
    </a:wholeTbl>
    <a:band1H>
      <a:tcTxStyle/>
      <a:tcStyle>
        <a:tcBdr/>
        <a:fill>
          <a:solidFill>
            <a:srgbClr val="DDECCC"/>
          </a:solidFill>
        </a:fill>
      </a:tcStyle>
    </a:band1H>
    <a:band2H>
      <a:tcTxStyle/>
      <a:tcStyle>
        <a:tcBdr/>
      </a:tcStyle>
    </a:band2H>
    <a:band1V>
      <a:tcTxStyle/>
      <a:tcStyle>
        <a:tcBdr/>
        <a:fill>
          <a:solidFill>
            <a:srgbClr val="DDECCC"/>
          </a:solidFill>
        </a:fill>
      </a:tcStyle>
    </a:band1V>
    <a:band2V>
      <a:tcTxStyle/>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a:tcStyle>
        <a:tcBdr/>
      </a:tcStyle>
    </a:seCell>
    <a:swCell>
      <a:tcTxStyle/>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100" d="100"/>
          <a:sy n="100" d="100"/>
        </p:scale>
        <p:origin x="1914" y="27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2.fntdata"/><Relationship Id="rId18" Type="http://schemas.openxmlformats.org/officeDocument/2006/relationships/font" Target="fonts/font7.fntdata"/><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font" Target="fonts/font10.fntdata"/><Relationship Id="rId7" Type="http://schemas.openxmlformats.org/officeDocument/2006/relationships/slide" Target="slides/slide6.xml"/><Relationship Id="rId12" Type="http://schemas.openxmlformats.org/officeDocument/2006/relationships/font" Target="fonts/font1.fntdata"/><Relationship Id="rId17" Type="http://schemas.openxmlformats.org/officeDocument/2006/relationships/font" Target="fonts/font6.fntdata"/><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font" Target="fonts/font5.fntdata"/><Relationship Id="rId20"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font" Target="fonts/font4.fntdata"/><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font" Target="fonts/font8.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3.fntdata"/><Relationship Id="rId22"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1"/>
            <a:ext cx="3169920" cy="480060"/>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4143587" y="1"/>
            <a:ext cx="3169920" cy="480060"/>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119474"/>
            <a:ext cx="3169920" cy="480060"/>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1: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4" name="Google Shape;94;p1:notes"/>
          <p:cNvSpPr txBox="1">
            <a:spLocks noGrp="1"/>
          </p:cNvSpPr>
          <p:nvPr>
            <p:ph type="body" idx="1"/>
          </p:nvPr>
        </p:nvSpPr>
        <p:spPr>
          <a:xfrm>
            <a:off x="731521" y="4560570"/>
            <a:ext cx="5852160" cy="432054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95" name="Google Shape;95;p1:notes"/>
          <p:cNvSpPr txBox="1">
            <a:spLocks noGrp="1"/>
          </p:cNvSpPr>
          <p:nvPr>
            <p:ph type="sldNum" idx="12"/>
          </p:nvPr>
        </p:nvSpPr>
        <p:spPr>
          <a:xfrm>
            <a:off x="4143587" y="9119474"/>
            <a:ext cx="3169920" cy="480060"/>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2"/>
        <p:cNvGrpSpPr/>
        <p:nvPr/>
      </p:nvGrpSpPr>
      <p:grpSpPr>
        <a:xfrm>
          <a:off x="0" y="0"/>
          <a:ext cx="0" cy="0"/>
          <a:chOff x="0" y="0"/>
          <a:chExt cx="0" cy="0"/>
        </a:xfrm>
      </p:grpSpPr>
      <p:sp>
        <p:nvSpPr>
          <p:cNvPr id="103" name="Google Shape;103;p2: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4" name="Google Shape;104;p2: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3: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1" name="Google Shape;111;p3: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Google Shape;117;p4: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8" name="Google Shape;118;p4: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5: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5" name="Google Shape;125;p5: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6: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2" name="Google Shape;132;p6: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p7: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39" name="Google Shape;139;p7: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Google Shape;145;p8: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6" name="Google Shape;146;p8: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1"/>
        <p:cNvGrpSpPr/>
        <p:nvPr/>
      </p:nvGrpSpPr>
      <p:grpSpPr>
        <a:xfrm>
          <a:off x="0" y="0"/>
          <a:ext cx="0" cy="0"/>
          <a:chOff x="0" y="0"/>
          <a:chExt cx="0" cy="0"/>
        </a:xfrm>
      </p:grpSpPr>
      <p:sp>
        <p:nvSpPr>
          <p:cNvPr id="152" name="Google Shape;152;p9:notes"/>
          <p:cNvSpPr txBox="1">
            <a:spLocks noGrp="1"/>
          </p:cNvSpPr>
          <p:nvPr>
            <p:ph type="body" idx="1"/>
          </p:nvPr>
        </p:nvSpPr>
        <p:spPr>
          <a:xfrm>
            <a:off x="731521" y="4560570"/>
            <a:ext cx="5852160" cy="432054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3" name="Google Shape;153;p9:notes"/>
          <p:cNvSpPr>
            <a:spLocks noGrp="1" noRot="1" noChangeAspect="1"/>
          </p:cNvSpPr>
          <p:nvPr>
            <p:ph type="sldImg" idx="2"/>
          </p:nvPr>
        </p:nvSpPr>
        <p:spPr>
          <a:xfrm>
            <a:off x="1257300" y="720725"/>
            <a:ext cx="4800600" cy="360045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Úvodná snímka" type="title">
  <p:cSld name="TITLE">
    <p:spTree>
      <p:nvGrpSpPr>
        <p:cNvPr id="1" name="Shape 18"/>
        <p:cNvGrpSpPr/>
        <p:nvPr/>
      </p:nvGrpSpPr>
      <p:grpSpPr>
        <a:xfrm>
          <a:off x="0" y="0"/>
          <a:ext cx="0" cy="0"/>
          <a:chOff x="0" y="0"/>
          <a:chExt cx="0" cy="0"/>
        </a:xfrm>
      </p:grpSpPr>
      <p:sp>
        <p:nvSpPr>
          <p:cNvPr id="19" name="Google Shape;19;p12"/>
          <p:cNvSpPr txBox="1">
            <a:spLocks noGrp="1"/>
          </p:cNvSpPr>
          <p:nvPr>
            <p:ph type="ctrTitle"/>
          </p:nvPr>
        </p:nvSpPr>
        <p:spPr>
          <a:xfrm>
            <a:off x="457200" y="1626915"/>
            <a:ext cx="7772400" cy="3173684"/>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C000"/>
              </a:buClr>
              <a:buSzPts val="6000"/>
              <a:buFont typeface="Arial Black"/>
              <a:buNone/>
              <a:defRPr sz="6000" cap="none">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0" name="Google Shape;20;p12"/>
          <p:cNvSpPr txBox="1">
            <a:spLocks noGrp="1"/>
          </p:cNvSpPr>
          <p:nvPr>
            <p:ph type="subTitle" idx="1"/>
          </p:nvPr>
        </p:nvSpPr>
        <p:spPr>
          <a:xfrm>
            <a:off x="457200" y="4800600"/>
            <a:ext cx="6858000" cy="914400"/>
          </a:xfrm>
          <a:prstGeom prst="rect">
            <a:avLst/>
          </a:prstGeom>
          <a:noFill/>
          <a:ln>
            <a:noFill/>
          </a:ln>
        </p:spPr>
        <p:txBody>
          <a:bodyPr spcFirstLastPara="1" wrap="square" lIns="91425" tIns="45700" rIns="91425" bIns="45700" anchor="t" anchorCtr="0">
            <a:normAutofit/>
          </a:bodyPr>
          <a:lstStyle>
            <a:lvl1pPr lvl="0" algn="l">
              <a:spcBef>
                <a:spcPts val="400"/>
              </a:spcBef>
              <a:spcAft>
                <a:spcPts val="0"/>
              </a:spcAft>
              <a:buClr>
                <a:schemeClr val="dk2"/>
              </a:buClr>
              <a:buSzPts val="2000"/>
              <a:buNone/>
              <a:defRPr b="0" cap="none">
                <a:solidFill>
                  <a:schemeClr val="dk2"/>
                </a:solidFill>
                <a:latin typeface="Arial Black"/>
                <a:ea typeface="Arial Black"/>
                <a:cs typeface="Arial Black"/>
                <a:sym typeface="Arial Black"/>
              </a:defRPr>
            </a:lvl1pPr>
            <a:lvl2pPr lvl="1" algn="ctr">
              <a:spcBef>
                <a:spcPts val="600"/>
              </a:spcBef>
              <a:spcAft>
                <a:spcPts val="0"/>
              </a:spcAft>
              <a:buSzPts val="2000"/>
              <a:buNone/>
              <a:defRPr>
                <a:solidFill>
                  <a:srgbClr val="888888"/>
                </a:solidFill>
              </a:defRPr>
            </a:lvl2pPr>
            <a:lvl3pPr lvl="2" algn="ctr">
              <a:spcBef>
                <a:spcPts val="360"/>
              </a:spcBef>
              <a:spcAft>
                <a:spcPts val="0"/>
              </a:spcAft>
              <a:buSzPts val="1800"/>
              <a:buNone/>
              <a:defRPr>
                <a:solidFill>
                  <a:srgbClr val="888888"/>
                </a:solidFill>
              </a:defRPr>
            </a:lvl3pPr>
            <a:lvl4pPr lvl="3" algn="ctr">
              <a:spcBef>
                <a:spcPts val="360"/>
              </a:spcBef>
              <a:spcAft>
                <a:spcPts val="0"/>
              </a:spcAft>
              <a:buSzPts val="1800"/>
              <a:buNone/>
              <a:defRPr>
                <a:solidFill>
                  <a:srgbClr val="888888"/>
                </a:solidFill>
              </a:defRPr>
            </a:lvl4pPr>
            <a:lvl5pPr lvl="4" algn="ctr">
              <a:spcBef>
                <a:spcPts val="360"/>
              </a:spcBef>
              <a:spcAft>
                <a:spcPts val="0"/>
              </a:spcAft>
              <a:buSzPts val="1800"/>
              <a:buNone/>
              <a:defRPr>
                <a:solidFill>
                  <a:srgbClr val="888888"/>
                </a:solidFill>
              </a:defRPr>
            </a:lvl5pPr>
            <a:lvl6pPr lvl="5" algn="ctr">
              <a:spcBef>
                <a:spcPts val="320"/>
              </a:spcBef>
              <a:spcAft>
                <a:spcPts val="0"/>
              </a:spcAft>
              <a:buSzPts val="1600"/>
              <a:buNone/>
              <a:defRPr>
                <a:solidFill>
                  <a:srgbClr val="888888"/>
                </a:solidFill>
              </a:defRPr>
            </a:lvl6pPr>
            <a:lvl7pPr lvl="6" algn="ctr">
              <a:spcBef>
                <a:spcPts val="320"/>
              </a:spcBef>
              <a:spcAft>
                <a:spcPts val="0"/>
              </a:spcAft>
              <a:buSzPts val="1600"/>
              <a:buNone/>
              <a:defRPr>
                <a:solidFill>
                  <a:srgbClr val="888888"/>
                </a:solidFill>
              </a:defRPr>
            </a:lvl7pPr>
            <a:lvl8pPr lvl="7" algn="ctr">
              <a:spcBef>
                <a:spcPts val="320"/>
              </a:spcBef>
              <a:spcAft>
                <a:spcPts val="0"/>
              </a:spcAft>
              <a:buSzPts val="1600"/>
              <a:buNone/>
              <a:defRPr>
                <a:solidFill>
                  <a:srgbClr val="888888"/>
                </a:solidFill>
              </a:defRPr>
            </a:lvl8pPr>
            <a:lvl9pPr lvl="8" algn="ctr">
              <a:spcBef>
                <a:spcPts val="320"/>
              </a:spcBef>
              <a:spcAft>
                <a:spcPts val="0"/>
              </a:spcAft>
              <a:buSzPts val="1600"/>
              <a:buNone/>
              <a:defRPr>
                <a:solidFill>
                  <a:srgbClr val="888888"/>
                </a:solidFill>
              </a:defRPr>
            </a:lvl9pPr>
          </a:lstStyle>
          <a:p>
            <a:endParaRPr/>
          </a:p>
        </p:txBody>
      </p:sp>
      <p:sp>
        <p:nvSpPr>
          <p:cNvPr id="21" name="Google Shape;21;p1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2" name="Google Shape;22;p1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3" name="Google Shape;23;p12"/>
          <p:cNvSpPr/>
          <p:nvPr/>
        </p:nvSpPr>
        <p:spPr>
          <a:xfrm>
            <a:off x="9001124" y="4846320"/>
            <a:ext cx="142876" cy="2011680"/>
          </a:xfrm>
          <a:prstGeom prst="rect">
            <a:avLst/>
          </a:prstGeom>
          <a:solidFill>
            <a:srgbClr val="FFC000"/>
          </a:solidFill>
          <a:ln w="28575" cap="flat" cmpd="sng">
            <a:solidFill>
              <a:srgbClr val="FF9933"/>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4" name="Google Shape;24;p12"/>
          <p:cNvSpPr/>
          <p:nvPr/>
        </p:nvSpPr>
        <p:spPr>
          <a:xfrm>
            <a:off x="9001124" y="0"/>
            <a:ext cx="142876" cy="4846320"/>
          </a:xfrm>
          <a:prstGeom prst="rect">
            <a:avLst/>
          </a:prstGeom>
          <a:solidFill>
            <a:srgbClr val="5330A5"/>
          </a:solidFill>
          <a:ln w="28575" cap="flat" cmpd="sng">
            <a:solidFill>
              <a:srgbClr val="5330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25" name="Google Shape;25;p12"/>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pic>
        <p:nvPicPr>
          <p:cNvPr id="26" name="Google Shape;26;p12"/>
          <p:cNvPicPr preferRelativeResize="0"/>
          <p:nvPr/>
        </p:nvPicPr>
        <p:blipFill rotWithShape="1">
          <a:blip r:embed="rId2">
            <a:alphaModFix/>
          </a:blip>
          <a:srcRect/>
          <a:stretch/>
        </p:blipFill>
        <p:spPr>
          <a:xfrm>
            <a:off x="6276103" y="223836"/>
            <a:ext cx="2064999" cy="1188940"/>
          </a:xfrm>
          <a:prstGeom prst="rect">
            <a:avLst/>
          </a:prstGeom>
          <a:noFill/>
          <a:ln>
            <a:noFill/>
          </a:ln>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Nadpis a zvislý text" type="vertTx">
  <p:cSld name="VERTICAL_TEXT">
    <p:spTree>
      <p:nvGrpSpPr>
        <p:cNvPr id="1" name="Shape 80"/>
        <p:cNvGrpSpPr/>
        <p:nvPr/>
      </p:nvGrpSpPr>
      <p:grpSpPr>
        <a:xfrm>
          <a:off x="0" y="0"/>
          <a:ext cx="0" cy="0"/>
          <a:chOff x="0" y="0"/>
          <a:chExt cx="0" cy="0"/>
        </a:xfrm>
      </p:grpSpPr>
      <p:sp>
        <p:nvSpPr>
          <p:cNvPr id="81" name="Google Shape;81;p2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2" name="Google Shape;82;p21"/>
          <p:cNvSpPr txBox="1">
            <a:spLocks noGrp="1"/>
          </p:cNvSpPr>
          <p:nvPr>
            <p:ph type="body" idx="1"/>
          </p:nvPr>
        </p:nvSpPr>
        <p:spPr>
          <a:xfrm rot="5400000">
            <a:off x="2080419" y="129382"/>
            <a:ext cx="4373563" cy="76200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3" name="Google Shape;83;p2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4" name="Google Shape;84;p2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5" name="Google Shape;85;p2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Zvislý nadpis a text" type="vertTitleAndTx">
  <p:cSld name="VERTICAL_TITLE_AND_VERTICAL_TEXT">
    <p:spTree>
      <p:nvGrpSpPr>
        <p:cNvPr id="1" name="Shape 86"/>
        <p:cNvGrpSpPr/>
        <p:nvPr/>
      </p:nvGrpSpPr>
      <p:grpSpPr>
        <a:xfrm>
          <a:off x="0" y="0"/>
          <a:ext cx="0" cy="0"/>
          <a:chOff x="0" y="0"/>
          <a:chExt cx="0" cy="0"/>
        </a:xfrm>
      </p:grpSpPr>
      <p:sp>
        <p:nvSpPr>
          <p:cNvPr id="87" name="Google Shape;87;p22"/>
          <p:cNvSpPr txBox="1">
            <a:spLocks noGrp="1"/>
          </p:cNvSpPr>
          <p:nvPr>
            <p:ph type="title"/>
          </p:nvPr>
        </p:nvSpPr>
        <p:spPr>
          <a:xfrm rot="5400000">
            <a:off x="5157391" y="2596754"/>
            <a:ext cx="5001419" cy="20574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8" name="Google Shape;88;p22"/>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89" name="Google Shape;89;p22"/>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22"/>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1" name="Google Shape;91;p22"/>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Nadpis a obsah" type="obj">
  <p:cSld name="OBJECT">
    <p:spTree>
      <p:nvGrpSpPr>
        <p:cNvPr id="1" name="Shape 27"/>
        <p:cNvGrpSpPr/>
        <p:nvPr/>
      </p:nvGrpSpPr>
      <p:grpSpPr>
        <a:xfrm>
          <a:off x="0" y="0"/>
          <a:ext cx="0" cy="0"/>
          <a:chOff x="0" y="0"/>
          <a:chExt cx="0" cy="0"/>
        </a:xfrm>
      </p:grpSpPr>
      <p:sp>
        <p:nvSpPr>
          <p:cNvPr id="28" name="Google Shape;28;p13"/>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3600"/>
              <a:buFont typeface="Arial "/>
              <a:buNone/>
              <a:defRPr b="1">
                <a:latin typeface="Arial "/>
                <a:ea typeface="Arial "/>
                <a:cs typeface="Arial "/>
                <a:sym typeface="Arial "/>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13"/>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lvl="0" indent="-228600" algn="l">
              <a:spcBef>
                <a:spcPts val="360"/>
              </a:spcBef>
              <a:spcAft>
                <a:spcPts val="0"/>
              </a:spcAft>
              <a:buClr>
                <a:schemeClr val="dk1"/>
              </a:buClr>
              <a:buSzPts val="1800"/>
              <a:buNone/>
              <a:defRPr/>
            </a:lvl1pPr>
            <a:lvl2pPr marL="914400" lvl="1" indent="-342900" algn="l">
              <a:spcBef>
                <a:spcPts val="600"/>
              </a:spcBef>
              <a:spcAft>
                <a:spcPts val="0"/>
              </a:spcAft>
              <a:buSzPts val="1800"/>
              <a:buChar char="•"/>
              <a:defRPr/>
            </a:lvl2pPr>
            <a:lvl3pPr marL="1371600" lvl="2" indent="-342900" algn="l">
              <a:spcBef>
                <a:spcPts val="360"/>
              </a:spcBef>
              <a:spcAft>
                <a:spcPts val="0"/>
              </a:spcAft>
              <a:buSzPts val="1800"/>
              <a:buChar char="•"/>
              <a:defRPr/>
            </a:lvl3pPr>
            <a:lvl4pPr marL="1828800" lvl="3" indent="-342900" algn="l">
              <a:spcBef>
                <a:spcPts val="360"/>
              </a:spcBef>
              <a:spcAft>
                <a:spcPts val="0"/>
              </a:spcAft>
              <a:buSzPts val="1800"/>
              <a:buChar char="•"/>
              <a:defRPr/>
            </a:lvl4pPr>
            <a:lvl5pPr marL="2286000" lvl="4" indent="-342900" algn="l">
              <a:spcBef>
                <a:spcPts val="360"/>
              </a:spcBef>
              <a:spcAft>
                <a:spcPts val="0"/>
              </a:spcAft>
              <a:buSzPts val="1800"/>
              <a:buChar char="•"/>
              <a:defRPr/>
            </a:lvl5pPr>
            <a:lvl6pPr marL="2743200" lvl="5" indent="-342900" algn="l">
              <a:spcBef>
                <a:spcPts val="360"/>
              </a:spcBef>
              <a:spcAft>
                <a:spcPts val="0"/>
              </a:spcAft>
              <a:buSzPts val="1800"/>
              <a:buChar char="•"/>
              <a:defRPr/>
            </a:lvl6pPr>
            <a:lvl7pPr marL="3200400" lvl="6" indent="-342900" algn="l">
              <a:spcBef>
                <a:spcPts val="360"/>
              </a:spcBef>
              <a:spcAft>
                <a:spcPts val="0"/>
              </a:spcAft>
              <a:buSzPts val="1800"/>
              <a:buChar char="•"/>
              <a:defRPr/>
            </a:lvl7pPr>
            <a:lvl8pPr marL="3657600" lvl="7" indent="-342900" algn="l">
              <a:spcBef>
                <a:spcPts val="360"/>
              </a:spcBef>
              <a:spcAft>
                <a:spcPts val="0"/>
              </a:spcAft>
              <a:buSzPts val="1800"/>
              <a:buChar char="•"/>
              <a:defRPr/>
            </a:lvl8pPr>
            <a:lvl9pPr marL="4114800" lvl="8" indent="-342900" algn="l">
              <a:spcBef>
                <a:spcPts val="360"/>
              </a:spcBef>
              <a:spcAft>
                <a:spcPts val="0"/>
              </a:spcAft>
              <a:buSzPts val="1800"/>
              <a:buChar char="•"/>
              <a:defRPr/>
            </a:lvl9pPr>
          </a:lstStyle>
          <a:p>
            <a:endParaRPr/>
          </a:p>
        </p:txBody>
      </p:sp>
      <p:sp>
        <p:nvSpPr>
          <p:cNvPr id="30" name="Google Shape;30;p13"/>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13"/>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13"/>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Hlavička sekcie" type="secHead">
  <p:cSld name="SECTION_HEADER">
    <p:spTree>
      <p:nvGrpSpPr>
        <p:cNvPr id="1" name="Shape 33"/>
        <p:cNvGrpSpPr/>
        <p:nvPr/>
      </p:nvGrpSpPr>
      <p:grpSpPr>
        <a:xfrm>
          <a:off x="0" y="0"/>
          <a:ext cx="0" cy="0"/>
          <a:chOff x="0" y="0"/>
          <a:chExt cx="0" cy="0"/>
        </a:xfrm>
      </p:grpSpPr>
      <p:sp>
        <p:nvSpPr>
          <p:cNvPr id="34" name="Google Shape;34;p14"/>
          <p:cNvSpPr txBox="1">
            <a:spLocks noGrp="1"/>
          </p:cNvSpPr>
          <p:nvPr>
            <p:ph type="title"/>
          </p:nvPr>
        </p:nvSpPr>
        <p:spPr>
          <a:xfrm>
            <a:off x="457200" y="1447800"/>
            <a:ext cx="7772400" cy="4321175"/>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Clr>
                <a:srgbClr val="FFC000"/>
              </a:buClr>
              <a:buSzPts val="7200"/>
              <a:buFont typeface="Arial Black"/>
              <a:buNone/>
              <a:defRPr sz="7200" b="0" cap="none">
                <a:solidFill>
                  <a:srgbClr val="FFC000"/>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14"/>
          <p:cNvSpPr txBox="1">
            <a:spLocks noGrp="1"/>
          </p:cNvSpPr>
          <p:nvPr>
            <p:ph type="body" idx="1"/>
          </p:nvPr>
        </p:nvSpPr>
        <p:spPr>
          <a:xfrm>
            <a:off x="457200" y="228601"/>
            <a:ext cx="7772400" cy="1066800"/>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chemeClr val="dk2"/>
              </a:buClr>
              <a:buSzPts val="2000"/>
              <a:buNone/>
              <a:defRPr sz="2000" b="0" cap="none">
                <a:solidFill>
                  <a:schemeClr val="dk2"/>
                </a:solidFill>
                <a:latin typeface="Arial Black"/>
                <a:ea typeface="Arial Black"/>
                <a:cs typeface="Arial Black"/>
                <a:sym typeface="Arial Black"/>
              </a:defRPr>
            </a:lvl1pPr>
            <a:lvl2pPr marL="914400" lvl="1" indent="-228600" algn="l">
              <a:spcBef>
                <a:spcPts val="600"/>
              </a:spcBef>
              <a:spcAft>
                <a:spcPts val="0"/>
              </a:spcAft>
              <a:buSzPts val="1800"/>
              <a:buNone/>
              <a:defRPr sz="1800">
                <a:solidFill>
                  <a:srgbClr val="888888"/>
                </a:solidFill>
              </a:defRPr>
            </a:lvl2pPr>
            <a:lvl3pPr marL="1371600" lvl="2" indent="-228600" algn="l">
              <a:spcBef>
                <a:spcPts val="320"/>
              </a:spcBef>
              <a:spcAft>
                <a:spcPts val="0"/>
              </a:spcAft>
              <a:buSzPts val="1600"/>
              <a:buNone/>
              <a:defRPr sz="1600">
                <a:solidFill>
                  <a:srgbClr val="888888"/>
                </a:solidFill>
              </a:defRPr>
            </a:lvl3pPr>
            <a:lvl4pPr marL="1828800" lvl="3" indent="-228600" algn="l">
              <a:spcBef>
                <a:spcPts val="280"/>
              </a:spcBef>
              <a:spcAft>
                <a:spcPts val="0"/>
              </a:spcAft>
              <a:buSzPts val="1400"/>
              <a:buNone/>
              <a:defRPr sz="1400">
                <a:solidFill>
                  <a:srgbClr val="888888"/>
                </a:solidFill>
              </a:defRPr>
            </a:lvl4pPr>
            <a:lvl5pPr marL="2286000" lvl="4" indent="-228600" algn="l">
              <a:spcBef>
                <a:spcPts val="280"/>
              </a:spcBef>
              <a:spcAft>
                <a:spcPts val="0"/>
              </a:spcAft>
              <a:buSzPts val="1400"/>
              <a:buNone/>
              <a:defRPr sz="1400">
                <a:solidFill>
                  <a:srgbClr val="888888"/>
                </a:solidFill>
              </a:defRPr>
            </a:lvl5pPr>
            <a:lvl6pPr marL="2743200" lvl="5" indent="-228600" algn="l">
              <a:spcBef>
                <a:spcPts val="280"/>
              </a:spcBef>
              <a:spcAft>
                <a:spcPts val="0"/>
              </a:spcAft>
              <a:buSzPts val="1400"/>
              <a:buNone/>
              <a:defRPr sz="1400">
                <a:solidFill>
                  <a:srgbClr val="888888"/>
                </a:solidFill>
              </a:defRPr>
            </a:lvl6pPr>
            <a:lvl7pPr marL="3200400" lvl="6" indent="-228600" algn="l">
              <a:spcBef>
                <a:spcPts val="280"/>
              </a:spcBef>
              <a:spcAft>
                <a:spcPts val="0"/>
              </a:spcAft>
              <a:buSzPts val="1400"/>
              <a:buNone/>
              <a:defRPr sz="1400">
                <a:solidFill>
                  <a:srgbClr val="888888"/>
                </a:solidFill>
              </a:defRPr>
            </a:lvl7pPr>
            <a:lvl8pPr marL="3657600" lvl="7" indent="-228600" algn="l">
              <a:spcBef>
                <a:spcPts val="280"/>
              </a:spcBef>
              <a:spcAft>
                <a:spcPts val="0"/>
              </a:spcAft>
              <a:buSzPts val="1400"/>
              <a:buNone/>
              <a:defRPr sz="1400">
                <a:solidFill>
                  <a:srgbClr val="888888"/>
                </a:solidFill>
              </a:defRPr>
            </a:lvl8pPr>
            <a:lvl9pPr marL="4114800" lvl="8" indent="-228600" algn="l">
              <a:spcBef>
                <a:spcPts val="280"/>
              </a:spcBef>
              <a:spcAft>
                <a:spcPts val="0"/>
              </a:spcAft>
              <a:buSzPts val="1400"/>
              <a:buNone/>
              <a:defRPr sz="1400">
                <a:solidFill>
                  <a:srgbClr val="888888"/>
                </a:solidFill>
              </a:defRPr>
            </a:lvl9pPr>
          </a:lstStyle>
          <a:p>
            <a:endParaRPr/>
          </a:p>
        </p:txBody>
      </p:sp>
      <p:sp>
        <p:nvSpPr>
          <p:cNvPr id="36" name="Google Shape;36;p14"/>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14"/>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38" name="Google Shape;38;p14"/>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Dva obsahy" type="twoObj">
  <p:cSld name="TWO_OBJECTS">
    <p:spTree>
      <p:nvGrpSpPr>
        <p:cNvPr id="1" name="Shape 39"/>
        <p:cNvGrpSpPr/>
        <p:nvPr/>
      </p:nvGrpSpPr>
      <p:grpSpPr>
        <a:xfrm>
          <a:off x="0" y="0"/>
          <a:ext cx="0" cy="0"/>
          <a:chOff x="0" y="0"/>
          <a:chExt cx="0" cy="0"/>
        </a:xfrm>
      </p:grpSpPr>
      <p:sp>
        <p:nvSpPr>
          <p:cNvPr id="40" name="Google Shape;40;p15"/>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1" name="Google Shape;41;p15"/>
          <p:cNvSpPr txBox="1">
            <a:spLocks noGrp="1"/>
          </p:cNvSpPr>
          <p:nvPr>
            <p:ph type="body" idx="1"/>
          </p:nvPr>
        </p:nvSpPr>
        <p:spPr>
          <a:xfrm>
            <a:off x="163068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2" name="Google Shape;42;p15"/>
          <p:cNvSpPr txBox="1">
            <a:spLocks noGrp="1"/>
          </p:cNvSpPr>
          <p:nvPr>
            <p:ph type="body" idx="2"/>
          </p:nvPr>
        </p:nvSpPr>
        <p:spPr>
          <a:xfrm>
            <a:off x="5090160" y="1574800"/>
            <a:ext cx="3291840" cy="4525963"/>
          </a:xfrm>
          <a:prstGeom prst="rect">
            <a:avLst/>
          </a:prstGeom>
          <a:noFill/>
          <a:ln>
            <a:noFill/>
          </a:ln>
        </p:spPr>
        <p:txBody>
          <a:bodyPr spcFirstLastPara="1" wrap="square" lIns="91425" tIns="45700" rIns="91425" bIns="45700" anchor="t" anchorCtr="0">
            <a:normAutofit/>
          </a:bodyPr>
          <a:lstStyle>
            <a:lvl1pPr marL="457200" lvl="0" indent="-228600" algn="l">
              <a:spcBef>
                <a:spcPts val="560"/>
              </a:spcBef>
              <a:spcAft>
                <a:spcPts val="0"/>
              </a:spcAft>
              <a:buClr>
                <a:schemeClr val="dk1"/>
              </a:buClr>
              <a:buSzPts val="2800"/>
              <a:buNone/>
              <a:defRPr sz="2800"/>
            </a:lvl1pPr>
            <a:lvl2pPr marL="914400" lvl="1" indent="-381000" algn="l">
              <a:spcBef>
                <a:spcPts val="600"/>
              </a:spcBef>
              <a:spcAft>
                <a:spcPts val="0"/>
              </a:spcAft>
              <a:buSzPts val="2400"/>
              <a:buChar char="•"/>
              <a:defRPr sz="2400"/>
            </a:lvl2pPr>
            <a:lvl3pPr marL="1371600" lvl="2" indent="-355600" algn="l">
              <a:spcBef>
                <a:spcPts val="400"/>
              </a:spcBef>
              <a:spcAft>
                <a:spcPts val="0"/>
              </a:spcAft>
              <a:buSzPts val="2000"/>
              <a:buChar char="•"/>
              <a:defRPr sz="2000"/>
            </a:lvl3pPr>
            <a:lvl4pPr marL="1828800" lvl="3" indent="-342900" algn="l">
              <a:spcBef>
                <a:spcPts val="360"/>
              </a:spcBef>
              <a:spcAft>
                <a:spcPts val="0"/>
              </a:spcAft>
              <a:buSzPts val="1800"/>
              <a:buChar char="•"/>
              <a:defRPr sz="1800"/>
            </a:lvl4pPr>
            <a:lvl5pPr marL="2286000" lvl="4" indent="-342900" algn="l">
              <a:spcBef>
                <a:spcPts val="360"/>
              </a:spcBef>
              <a:spcAft>
                <a:spcPts val="0"/>
              </a:spcAft>
              <a:buSzPts val="1800"/>
              <a:buChar char="•"/>
              <a:defRPr sz="1800"/>
            </a:lvl5pPr>
            <a:lvl6pPr marL="2743200" lvl="5" indent="-342900" algn="l">
              <a:spcBef>
                <a:spcPts val="360"/>
              </a:spcBef>
              <a:spcAft>
                <a:spcPts val="0"/>
              </a:spcAft>
              <a:buSzPts val="1800"/>
              <a:buChar char="•"/>
              <a:defRPr sz="1800"/>
            </a:lvl6pPr>
            <a:lvl7pPr marL="3200400" lvl="6" indent="-342900" algn="l">
              <a:spcBef>
                <a:spcPts val="360"/>
              </a:spcBef>
              <a:spcAft>
                <a:spcPts val="0"/>
              </a:spcAft>
              <a:buSzPts val="1800"/>
              <a:buChar char="•"/>
              <a:defRPr sz="1800"/>
            </a:lvl7pPr>
            <a:lvl8pPr marL="3657600" lvl="7" indent="-342900" algn="l">
              <a:spcBef>
                <a:spcPts val="360"/>
              </a:spcBef>
              <a:spcAft>
                <a:spcPts val="0"/>
              </a:spcAft>
              <a:buSzPts val="1800"/>
              <a:buChar char="•"/>
              <a:defRPr sz="1800"/>
            </a:lvl8pPr>
            <a:lvl9pPr marL="4114800" lvl="8" indent="-342900" algn="l">
              <a:spcBef>
                <a:spcPts val="360"/>
              </a:spcBef>
              <a:spcAft>
                <a:spcPts val="0"/>
              </a:spcAft>
              <a:buSzPts val="1800"/>
              <a:buChar char="•"/>
              <a:defRPr sz="1800"/>
            </a:lvl9pPr>
          </a:lstStyle>
          <a:p>
            <a:endParaRPr/>
          </a:p>
        </p:txBody>
      </p:sp>
      <p:sp>
        <p:nvSpPr>
          <p:cNvPr id="43" name="Google Shape;43;p15"/>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4" name="Google Shape;44;p15"/>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5" name="Google Shape;45;p15"/>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Porovnanie" type="twoTxTwoObj">
  <p:cSld name="TWO_OBJECTS_WITH_TEXT">
    <p:spTree>
      <p:nvGrpSpPr>
        <p:cNvPr id="1" name="Shape 46"/>
        <p:cNvGrpSpPr/>
        <p:nvPr/>
      </p:nvGrpSpPr>
      <p:grpSpPr>
        <a:xfrm>
          <a:off x="0" y="0"/>
          <a:ext cx="0" cy="0"/>
          <a:chOff x="0" y="0"/>
          <a:chExt cx="0" cy="0"/>
        </a:xfrm>
      </p:grpSpPr>
      <p:sp>
        <p:nvSpPr>
          <p:cNvPr id="47" name="Google Shape;47;p16"/>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8" name="Google Shape;48;p16"/>
          <p:cNvSpPr txBox="1">
            <a:spLocks noGrp="1"/>
          </p:cNvSpPr>
          <p:nvPr>
            <p:ph type="body" idx="1"/>
          </p:nvPr>
        </p:nvSpPr>
        <p:spPr>
          <a:xfrm>
            <a:off x="1627632"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49" name="Google Shape;49;p16"/>
          <p:cNvSpPr txBox="1">
            <a:spLocks noGrp="1"/>
          </p:cNvSpPr>
          <p:nvPr>
            <p:ph type="body" idx="2"/>
          </p:nvPr>
        </p:nvSpPr>
        <p:spPr>
          <a:xfrm>
            <a:off x="1627632"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0" name="Google Shape;50;p16"/>
          <p:cNvSpPr txBox="1">
            <a:spLocks noGrp="1"/>
          </p:cNvSpPr>
          <p:nvPr>
            <p:ph type="body" idx="3"/>
          </p:nvPr>
        </p:nvSpPr>
        <p:spPr>
          <a:xfrm>
            <a:off x="5093208" y="1572768"/>
            <a:ext cx="3291840" cy="639762"/>
          </a:xfrm>
          <a:prstGeom prst="rect">
            <a:avLst/>
          </a:prstGeom>
          <a:noFill/>
          <a:ln>
            <a:noFill/>
          </a:ln>
        </p:spPr>
        <p:txBody>
          <a:bodyPr spcFirstLastPara="1" wrap="square" lIns="91425" tIns="45700" rIns="91425" bIns="45700" anchor="b" anchorCtr="0">
            <a:noAutofit/>
          </a:bodyPr>
          <a:lstStyle>
            <a:lvl1pPr marL="457200" lvl="0" indent="-228600" algn="l">
              <a:spcBef>
                <a:spcPts val="360"/>
              </a:spcBef>
              <a:spcAft>
                <a:spcPts val="0"/>
              </a:spcAft>
              <a:buClr>
                <a:schemeClr val="dk1"/>
              </a:buClr>
              <a:buSzPts val="1800"/>
              <a:buNone/>
              <a:defRPr sz="1800" b="0" cap="none">
                <a:solidFill>
                  <a:schemeClr val="dk1"/>
                </a:solidFill>
                <a:latin typeface="Arial Black"/>
                <a:ea typeface="Arial Black"/>
                <a:cs typeface="Arial Black"/>
                <a:sym typeface="Arial Black"/>
              </a:defRPr>
            </a:lvl1pPr>
            <a:lvl2pPr marL="914400" lvl="1" indent="-228600" algn="l">
              <a:spcBef>
                <a:spcPts val="600"/>
              </a:spcBef>
              <a:spcAft>
                <a:spcPts val="0"/>
              </a:spcAft>
              <a:buSzPts val="2000"/>
              <a:buNone/>
              <a:defRPr sz="2000" b="1"/>
            </a:lvl2pPr>
            <a:lvl3pPr marL="1371600" lvl="2" indent="-228600" algn="l">
              <a:spcBef>
                <a:spcPts val="360"/>
              </a:spcBef>
              <a:spcAft>
                <a:spcPts val="0"/>
              </a:spcAft>
              <a:buSzPts val="180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600"/>
              <a:buNone/>
              <a:defRPr sz="1600" b="1"/>
            </a:lvl5pPr>
            <a:lvl6pPr marL="2743200" lvl="5" indent="-228600" algn="l">
              <a:spcBef>
                <a:spcPts val="320"/>
              </a:spcBef>
              <a:spcAft>
                <a:spcPts val="0"/>
              </a:spcAft>
              <a:buSzPts val="1600"/>
              <a:buNone/>
              <a:defRPr sz="1600" b="1"/>
            </a:lvl6pPr>
            <a:lvl7pPr marL="3200400" lvl="6" indent="-228600" algn="l">
              <a:spcBef>
                <a:spcPts val="320"/>
              </a:spcBef>
              <a:spcAft>
                <a:spcPts val="0"/>
              </a:spcAft>
              <a:buSzPts val="1600"/>
              <a:buNone/>
              <a:defRPr sz="1600" b="1"/>
            </a:lvl7pPr>
            <a:lvl8pPr marL="3657600" lvl="7" indent="-228600" algn="l">
              <a:spcBef>
                <a:spcPts val="320"/>
              </a:spcBef>
              <a:spcAft>
                <a:spcPts val="0"/>
              </a:spcAft>
              <a:buSzPts val="1600"/>
              <a:buNone/>
              <a:defRPr sz="1600" b="1"/>
            </a:lvl8pPr>
            <a:lvl9pPr marL="4114800" lvl="8" indent="-228600" algn="l">
              <a:spcBef>
                <a:spcPts val="320"/>
              </a:spcBef>
              <a:spcAft>
                <a:spcPts val="0"/>
              </a:spcAft>
              <a:buSzPts val="1600"/>
              <a:buNone/>
              <a:defRPr sz="1600" b="1"/>
            </a:lvl9pPr>
          </a:lstStyle>
          <a:p>
            <a:endParaRPr/>
          </a:p>
        </p:txBody>
      </p:sp>
      <p:sp>
        <p:nvSpPr>
          <p:cNvPr id="51" name="Google Shape;51;p16"/>
          <p:cNvSpPr txBox="1">
            <a:spLocks noGrp="1"/>
          </p:cNvSpPr>
          <p:nvPr>
            <p:ph type="body" idx="4"/>
          </p:nvPr>
        </p:nvSpPr>
        <p:spPr>
          <a:xfrm>
            <a:off x="5093208" y="2259366"/>
            <a:ext cx="3291840" cy="3840480"/>
          </a:xfrm>
          <a:prstGeom prst="rect">
            <a:avLst/>
          </a:prstGeom>
          <a:noFill/>
          <a:ln>
            <a:noFill/>
          </a:ln>
        </p:spPr>
        <p:txBody>
          <a:bodyPr spcFirstLastPara="1" wrap="square" lIns="91425" tIns="45700" rIns="91425" bIns="45700" anchor="t" anchorCtr="0">
            <a:normAutofit/>
          </a:bodyPr>
          <a:lstStyle>
            <a:lvl1pPr marL="457200" lvl="0" indent="-228600" algn="l">
              <a:spcBef>
                <a:spcPts val="480"/>
              </a:spcBef>
              <a:spcAft>
                <a:spcPts val="0"/>
              </a:spcAft>
              <a:buClr>
                <a:schemeClr val="dk1"/>
              </a:buClr>
              <a:buSzPts val="2400"/>
              <a:buNone/>
              <a:defRPr sz="2400"/>
            </a:lvl1pPr>
            <a:lvl2pPr marL="914400" lvl="1" indent="-355600" algn="l">
              <a:spcBef>
                <a:spcPts val="600"/>
              </a:spcBef>
              <a:spcAft>
                <a:spcPts val="0"/>
              </a:spcAft>
              <a:buSzPts val="2000"/>
              <a:buChar char="•"/>
              <a:defRPr sz="2000"/>
            </a:lvl2pPr>
            <a:lvl3pPr marL="1371600" lvl="2" indent="-342900" algn="l">
              <a:spcBef>
                <a:spcPts val="360"/>
              </a:spcBef>
              <a:spcAft>
                <a:spcPts val="0"/>
              </a:spcAft>
              <a:buSzPts val="1800"/>
              <a:buChar char="•"/>
              <a:defRPr sz="1800"/>
            </a:lvl3pPr>
            <a:lvl4pPr marL="1828800" lvl="3" indent="-330200" algn="l">
              <a:spcBef>
                <a:spcPts val="320"/>
              </a:spcBef>
              <a:spcAft>
                <a:spcPts val="0"/>
              </a:spcAft>
              <a:buSzPts val="1600"/>
              <a:buChar char="•"/>
              <a:defRPr sz="1600"/>
            </a:lvl4pPr>
            <a:lvl5pPr marL="2286000" lvl="4" indent="-330200" algn="l">
              <a:spcBef>
                <a:spcPts val="320"/>
              </a:spcBef>
              <a:spcAft>
                <a:spcPts val="0"/>
              </a:spcAft>
              <a:buSzPts val="1600"/>
              <a:buChar char="•"/>
              <a:defRPr sz="1600"/>
            </a:lvl5pPr>
            <a:lvl6pPr marL="2743200" lvl="5" indent="-330200" algn="l">
              <a:spcBef>
                <a:spcPts val="320"/>
              </a:spcBef>
              <a:spcAft>
                <a:spcPts val="0"/>
              </a:spcAft>
              <a:buSzPts val="1600"/>
              <a:buChar char="•"/>
              <a:defRPr sz="1600"/>
            </a:lvl6pPr>
            <a:lvl7pPr marL="3200400" lvl="6" indent="-330200" algn="l">
              <a:spcBef>
                <a:spcPts val="320"/>
              </a:spcBef>
              <a:spcAft>
                <a:spcPts val="0"/>
              </a:spcAft>
              <a:buSzPts val="1600"/>
              <a:buChar char="•"/>
              <a:defRPr sz="1600"/>
            </a:lvl7pPr>
            <a:lvl8pPr marL="3657600" lvl="7" indent="-330200" algn="l">
              <a:spcBef>
                <a:spcPts val="320"/>
              </a:spcBef>
              <a:spcAft>
                <a:spcPts val="0"/>
              </a:spcAft>
              <a:buSzPts val="1600"/>
              <a:buChar char="•"/>
              <a:defRPr sz="1600"/>
            </a:lvl8pPr>
            <a:lvl9pPr marL="4114800" lvl="8" indent="-330200" algn="l">
              <a:spcBef>
                <a:spcPts val="320"/>
              </a:spcBef>
              <a:spcAft>
                <a:spcPts val="0"/>
              </a:spcAft>
              <a:buSzPts val="1600"/>
              <a:buChar char="•"/>
              <a:defRPr sz="1600"/>
            </a:lvl9pPr>
          </a:lstStyle>
          <a:p>
            <a:endParaRPr/>
          </a:p>
        </p:txBody>
      </p:sp>
      <p:sp>
        <p:nvSpPr>
          <p:cNvPr id="52" name="Google Shape;52;p16"/>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16"/>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4" name="Google Shape;54;p16"/>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Len nadpis" type="titleOnly">
  <p:cSld name="TITLE_ONLY">
    <p:spTree>
      <p:nvGrpSpPr>
        <p:cNvPr id="1" name="Shape 55"/>
        <p:cNvGrpSpPr/>
        <p:nvPr/>
      </p:nvGrpSpPr>
      <p:grpSpPr>
        <a:xfrm>
          <a:off x="0" y="0"/>
          <a:ext cx="0" cy="0"/>
          <a:chOff x="0" y="0"/>
          <a:chExt cx="0" cy="0"/>
        </a:xfrm>
      </p:grpSpPr>
      <p:sp>
        <p:nvSpPr>
          <p:cNvPr id="56" name="Google Shape;56;p1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rgbClr val="FFC000"/>
              </a:buClr>
              <a:buSzPts val="3600"/>
              <a:buFont typeface="Arial Black"/>
              <a:buNone/>
              <a:defRPr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17"/>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8" name="Google Shape;58;p17"/>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17"/>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rázdna" type="blank">
  <p:cSld name="BLANK">
    <p:spTree>
      <p:nvGrpSpPr>
        <p:cNvPr id="1" name="Shape 60"/>
        <p:cNvGrpSpPr/>
        <p:nvPr/>
      </p:nvGrpSpPr>
      <p:grpSpPr>
        <a:xfrm>
          <a:off x="0" y="0"/>
          <a:ext cx="0" cy="0"/>
          <a:chOff x="0" y="0"/>
          <a:chExt cx="0" cy="0"/>
        </a:xfrm>
      </p:grpSpPr>
      <p:sp>
        <p:nvSpPr>
          <p:cNvPr id="61" name="Google Shape;61;p18"/>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2" name="Google Shape;62;p18"/>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3" name="Google Shape;63;p18"/>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Obsah s popisom" type="objTx">
  <p:cSld name="OBJECT_WITH_CAPTION_TEXT">
    <p:spTree>
      <p:nvGrpSpPr>
        <p:cNvPr id="1" name="Shape 64"/>
        <p:cNvGrpSpPr/>
        <p:nvPr/>
      </p:nvGrpSpPr>
      <p:grpSpPr>
        <a:xfrm>
          <a:off x="0" y="0"/>
          <a:ext cx="0" cy="0"/>
          <a:chOff x="0" y="0"/>
          <a:chExt cx="0" cy="0"/>
        </a:xfrm>
      </p:grpSpPr>
      <p:sp>
        <p:nvSpPr>
          <p:cNvPr id="65" name="Google Shape;65;p19"/>
          <p:cNvSpPr txBox="1">
            <a:spLocks noGrp="1"/>
          </p:cNvSpPr>
          <p:nvPr>
            <p:ph type="body" idx="1"/>
          </p:nvPr>
        </p:nvSpPr>
        <p:spPr>
          <a:xfrm>
            <a:off x="3575050" y="1600200"/>
            <a:ext cx="5111750"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640"/>
              </a:spcBef>
              <a:spcAft>
                <a:spcPts val="0"/>
              </a:spcAft>
              <a:buClr>
                <a:schemeClr val="dk1"/>
              </a:buClr>
              <a:buSzPts val="3200"/>
              <a:buNone/>
              <a:defRPr sz="3200"/>
            </a:lvl1pPr>
            <a:lvl2pPr marL="914400" lvl="1" indent="-406400" algn="l">
              <a:spcBef>
                <a:spcPts val="600"/>
              </a:spcBef>
              <a:spcAft>
                <a:spcPts val="0"/>
              </a:spcAft>
              <a:buSzPts val="2800"/>
              <a:buChar char="•"/>
              <a:defRPr sz="2800"/>
            </a:lvl2pPr>
            <a:lvl3pPr marL="1371600" lvl="2" indent="-381000" algn="l">
              <a:spcBef>
                <a:spcPts val="480"/>
              </a:spcBef>
              <a:spcAft>
                <a:spcPts val="0"/>
              </a:spcAft>
              <a:buSzPts val="2400"/>
              <a:buChar char="•"/>
              <a:defRPr sz="2400"/>
            </a:lvl3pPr>
            <a:lvl4pPr marL="1828800" lvl="3" indent="-355600" algn="l">
              <a:spcBef>
                <a:spcPts val="400"/>
              </a:spcBef>
              <a:spcAft>
                <a:spcPts val="0"/>
              </a:spcAft>
              <a:buSzPts val="2000"/>
              <a:buChar char="•"/>
              <a:defRPr sz="2000"/>
            </a:lvl4pPr>
            <a:lvl5pPr marL="2286000" lvl="4" indent="-355600" algn="l">
              <a:spcBef>
                <a:spcPts val="400"/>
              </a:spcBef>
              <a:spcAft>
                <a:spcPts val="0"/>
              </a:spcAft>
              <a:buSzPts val="2000"/>
              <a:buChar char="•"/>
              <a:defRPr sz="2000"/>
            </a:lvl5pPr>
            <a:lvl6pPr marL="2743200" lvl="5" indent="-355600" algn="l">
              <a:spcBef>
                <a:spcPts val="400"/>
              </a:spcBef>
              <a:spcAft>
                <a:spcPts val="0"/>
              </a:spcAft>
              <a:buSzPts val="2000"/>
              <a:buChar char="•"/>
              <a:defRPr sz="2000"/>
            </a:lvl6pPr>
            <a:lvl7pPr marL="3200400" lvl="6" indent="-355600" algn="l">
              <a:spcBef>
                <a:spcPts val="400"/>
              </a:spcBef>
              <a:spcAft>
                <a:spcPts val="0"/>
              </a:spcAft>
              <a:buSzPts val="2000"/>
              <a:buChar char="•"/>
              <a:defRPr sz="2000"/>
            </a:lvl7pPr>
            <a:lvl8pPr marL="3657600" lvl="7" indent="-355600" algn="l">
              <a:spcBef>
                <a:spcPts val="400"/>
              </a:spcBef>
              <a:spcAft>
                <a:spcPts val="0"/>
              </a:spcAft>
              <a:buSzPts val="2000"/>
              <a:buChar char="•"/>
              <a:defRPr sz="2000"/>
            </a:lvl8pPr>
            <a:lvl9pPr marL="4114800" lvl="8" indent="-355600" algn="l">
              <a:spcBef>
                <a:spcPts val="400"/>
              </a:spcBef>
              <a:spcAft>
                <a:spcPts val="0"/>
              </a:spcAft>
              <a:buSzPts val="2000"/>
              <a:buChar char="•"/>
              <a:defRPr sz="2000"/>
            </a:lvl9pPr>
          </a:lstStyle>
          <a:p>
            <a:endParaRPr/>
          </a:p>
        </p:txBody>
      </p:sp>
      <p:sp>
        <p:nvSpPr>
          <p:cNvPr id="66" name="Google Shape;66;p19"/>
          <p:cNvSpPr txBox="1">
            <a:spLocks noGrp="1"/>
          </p:cNvSpPr>
          <p:nvPr>
            <p:ph type="body" idx="2"/>
          </p:nvPr>
        </p:nvSpPr>
        <p:spPr>
          <a:xfrm>
            <a:off x="457200" y="1600200"/>
            <a:ext cx="3008313" cy="448056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67" name="Google Shape;67;p19"/>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19"/>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9" name="Google Shape;69;p19"/>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
        <p:nvSpPr>
          <p:cNvPr id="70" name="Google Shape;70;p1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Clr>
                <a:srgbClr val="FFC000"/>
              </a:buClr>
              <a:buSzPts val="2800"/>
              <a:buFont typeface="Arial Black"/>
              <a:buNone/>
              <a:defRPr sz="28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Obrázok s popisom" type="picTx">
  <p:cSld name="PICTURE_WITH_CAPTION_TEXT">
    <p:spTree>
      <p:nvGrpSpPr>
        <p:cNvPr id="1" name="Shape 71"/>
        <p:cNvGrpSpPr/>
        <p:nvPr/>
      </p:nvGrpSpPr>
      <p:grpSpPr>
        <a:xfrm>
          <a:off x="0" y="0"/>
          <a:ext cx="0" cy="0"/>
          <a:chOff x="0" y="0"/>
          <a:chExt cx="0" cy="0"/>
        </a:xfrm>
      </p:grpSpPr>
      <p:sp>
        <p:nvSpPr>
          <p:cNvPr id="72" name="Google Shape;72;p20"/>
          <p:cNvSpPr/>
          <p:nvPr/>
        </p:nvSpPr>
        <p:spPr>
          <a:xfrm>
            <a:off x="9001124" y="4846320"/>
            <a:ext cx="142876" cy="2011680"/>
          </a:xfrm>
          <a:prstGeom prst="rect">
            <a:avLst/>
          </a:prstGeom>
          <a:solidFill>
            <a:schemeClr val="dk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73" name="Google Shape;73;p20"/>
          <p:cNvSpPr>
            <a:spLocks noGrp="1"/>
          </p:cNvSpPr>
          <p:nvPr>
            <p:ph type="pic" idx="2"/>
          </p:nvPr>
        </p:nvSpPr>
        <p:spPr>
          <a:xfrm>
            <a:off x="-1" y="0"/>
            <a:ext cx="9000877" cy="4846320"/>
          </a:xfrm>
          <a:prstGeom prst="rect">
            <a:avLst/>
          </a:prstGeom>
          <a:solidFill>
            <a:srgbClr val="BFBFBF"/>
          </a:solidFill>
          <a:ln>
            <a:noFill/>
          </a:ln>
        </p:spPr>
      </p:sp>
      <p:sp>
        <p:nvSpPr>
          <p:cNvPr id="74" name="Google Shape;74;p20"/>
          <p:cNvSpPr txBox="1">
            <a:spLocks noGrp="1"/>
          </p:cNvSpPr>
          <p:nvPr>
            <p:ph type="body" idx="1"/>
          </p:nvPr>
        </p:nvSpPr>
        <p:spPr>
          <a:xfrm>
            <a:off x="457200" y="5715000"/>
            <a:ext cx="8153400" cy="457200"/>
          </a:xfrm>
          <a:prstGeom prst="rect">
            <a:avLst/>
          </a:prstGeom>
          <a:noFill/>
          <a:ln>
            <a:noFill/>
          </a:ln>
        </p:spPr>
        <p:txBody>
          <a:bodyPr spcFirstLastPara="1" wrap="square" lIns="91425" tIns="45700" rIns="91425" bIns="45700" anchor="t" anchorCtr="0">
            <a:normAutofit/>
          </a:bodyPr>
          <a:lstStyle>
            <a:lvl1pPr marL="457200" lvl="0" indent="-228600" algn="l">
              <a:spcBef>
                <a:spcPts val="320"/>
              </a:spcBef>
              <a:spcAft>
                <a:spcPts val="0"/>
              </a:spcAft>
              <a:buClr>
                <a:schemeClr val="dk1"/>
              </a:buClr>
              <a:buSzPts val="1600"/>
              <a:buNone/>
              <a:defRPr sz="1600"/>
            </a:lvl1pPr>
            <a:lvl2pPr marL="914400" lvl="1" indent="-228600" algn="l">
              <a:spcBef>
                <a:spcPts val="600"/>
              </a:spcBef>
              <a:spcAft>
                <a:spcPts val="0"/>
              </a:spcAft>
              <a:buSzPts val="1200"/>
              <a:buNone/>
              <a:defRPr sz="1200"/>
            </a:lvl2pPr>
            <a:lvl3pPr marL="1371600" lvl="2" indent="-228600" algn="l">
              <a:spcBef>
                <a:spcPts val="200"/>
              </a:spcBef>
              <a:spcAft>
                <a:spcPts val="0"/>
              </a:spcAft>
              <a:buSzPts val="100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900"/>
              <a:buNone/>
              <a:defRPr sz="900"/>
            </a:lvl5pPr>
            <a:lvl6pPr marL="2743200" lvl="5" indent="-228600" algn="l">
              <a:spcBef>
                <a:spcPts val="180"/>
              </a:spcBef>
              <a:spcAft>
                <a:spcPts val="0"/>
              </a:spcAft>
              <a:buSzPts val="900"/>
              <a:buNone/>
              <a:defRPr sz="900"/>
            </a:lvl6pPr>
            <a:lvl7pPr marL="3200400" lvl="6" indent="-228600" algn="l">
              <a:spcBef>
                <a:spcPts val="180"/>
              </a:spcBef>
              <a:spcAft>
                <a:spcPts val="0"/>
              </a:spcAft>
              <a:buSzPts val="900"/>
              <a:buNone/>
              <a:defRPr sz="900"/>
            </a:lvl7pPr>
            <a:lvl8pPr marL="3657600" lvl="7" indent="-228600" algn="l">
              <a:spcBef>
                <a:spcPts val="180"/>
              </a:spcBef>
              <a:spcAft>
                <a:spcPts val="0"/>
              </a:spcAft>
              <a:buSzPts val="900"/>
              <a:buNone/>
              <a:defRPr sz="900"/>
            </a:lvl8pPr>
            <a:lvl9pPr marL="4114800" lvl="8" indent="-228600" algn="l">
              <a:spcBef>
                <a:spcPts val="180"/>
              </a:spcBef>
              <a:spcAft>
                <a:spcPts val="0"/>
              </a:spcAft>
              <a:buSzPts val="900"/>
              <a:buNone/>
              <a:defRPr sz="900"/>
            </a:lvl9pPr>
          </a:lstStyle>
          <a:p>
            <a:endParaRPr/>
          </a:p>
        </p:txBody>
      </p:sp>
      <p:sp>
        <p:nvSpPr>
          <p:cNvPr id="75" name="Google Shape;75;p20"/>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20"/>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20"/>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2400" b="1" i="0" u="none" strike="noStrike" cap="none">
                <a:solidFill>
                  <a:schemeClr val="dk1"/>
                </a:solidFill>
                <a:latin typeface="Arial"/>
                <a:ea typeface="Arial"/>
                <a:cs typeface="Arial"/>
                <a:sym typeface="Arial"/>
              </a:defRPr>
            </a:lvl1pPr>
            <a:lvl2pPr marL="0" lvl="1" indent="0" algn="l">
              <a:spcBef>
                <a:spcPts val="0"/>
              </a:spcBef>
              <a:buNone/>
              <a:defRPr sz="2400" b="1" i="0" u="none" strike="noStrike" cap="none">
                <a:solidFill>
                  <a:schemeClr val="dk1"/>
                </a:solidFill>
                <a:latin typeface="Arial"/>
                <a:ea typeface="Arial"/>
                <a:cs typeface="Arial"/>
                <a:sym typeface="Arial"/>
              </a:defRPr>
            </a:lvl2pPr>
            <a:lvl3pPr marL="0" lvl="2" indent="0" algn="l">
              <a:spcBef>
                <a:spcPts val="0"/>
              </a:spcBef>
              <a:buNone/>
              <a:defRPr sz="2400" b="1" i="0" u="none" strike="noStrike" cap="none">
                <a:solidFill>
                  <a:schemeClr val="dk1"/>
                </a:solidFill>
                <a:latin typeface="Arial"/>
                <a:ea typeface="Arial"/>
                <a:cs typeface="Arial"/>
                <a:sym typeface="Arial"/>
              </a:defRPr>
            </a:lvl3pPr>
            <a:lvl4pPr marL="0" lvl="3" indent="0" algn="l">
              <a:spcBef>
                <a:spcPts val="0"/>
              </a:spcBef>
              <a:buNone/>
              <a:defRPr sz="2400" b="1" i="0" u="none" strike="noStrike" cap="none">
                <a:solidFill>
                  <a:schemeClr val="dk1"/>
                </a:solidFill>
                <a:latin typeface="Arial"/>
                <a:ea typeface="Arial"/>
                <a:cs typeface="Arial"/>
                <a:sym typeface="Arial"/>
              </a:defRPr>
            </a:lvl4pPr>
            <a:lvl5pPr marL="0" lvl="4" indent="0" algn="l">
              <a:spcBef>
                <a:spcPts val="0"/>
              </a:spcBef>
              <a:buNone/>
              <a:defRPr sz="2400" b="1" i="0" u="none" strike="noStrike" cap="none">
                <a:solidFill>
                  <a:schemeClr val="dk1"/>
                </a:solidFill>
                <a:latin typeface="Arial"/>
                <a:ea typeface="Arial"/>
                <a:cs typeface="Arial"/>
                <a:sym typeface="Arial"/>
              </a:defRPr>
            </a:lvl5pPr>
            <a:lvl6pPr marL="0" lvl="5" indent="0" algn="l">
              <a:spcBef>
                <a:spcPts val="0"/>
              </a:spcBef>
              <a:buNone/>
              <a:defRPr sz="2400" b="1" i="0" u="none" strike="noStrike" cap="none">
                <a:solidFill>
                  <a:schemeClr val="dk1"/>
                </a:solidFill>
                <a:latin typeface="Arial"/>
                <a:ea typeface="Arial"/>
                <a:cs typeface="Arial"/>
                <a:sym typeface="Arial"/>
              </a:defRPr>
            </a:lvl6pPr>
            <a:lvl7pPr marL="0" lvl="6" indent="0" algn="l">
              <a:spcBef>
                <a:spcPts val="0"/>
              </a:spcBef>
              <a:buNone/>
              <a:defRPr sz="2400" b="1" i="0" u="none" strike="noStrike" cap="none">
                <a:solidFill>
                  <a:schemeClr val="dk1"/>
                </a:solidFill>
                <a:latin typeface="Arial"/>
                <a:ea typeface="Arial"/>
                <a:cs typeface="Arial"/>
                <a:sym typeface="Arial"/>
              </a:defRPr>
            </a:lvl7pPr>
            <a:lvl8pPr marL="0" lvl="7" indent="0" algn="l">
              <a:spcBef>
                <a:spcPts val="0"/>
              </a:spcBef>
              <a:buNone/>
              <a:defRPr sz="2400" b="1" i="0" u="none" strike="noStrike" cap="none">
                <a:solidFill>
                  <a:schemeClr val="dk1"/>
                </a:solidFill>
                <a:latin typeface="Arial"/>
                <a:ea typeface="Arial"/>
                <a:cs typeface="Arial"/>
                <a:sym typeface="Arial"/>
              </a:defRPr>
            </a:lvl8pPr>
            <a:lvl9pPr marL="0" lvl="8" indent="0" algn="l">
              <a:spcBef>
                <a:spcPts val="0"/>
              </a:spcBef>
              <a:buNone/>
              <a:defRPr sz="2400" b="1" i="0" u="none" strike="noStrike" cap="none">
                <a:solidFill>
                  <a:schemeClr val="dk1"/>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78" name="Google Shape;78;p20"/>
          <p:cNvSpPr txBox="1">
            <a:spLocks noGrp="1"/>
          </p:cNvSpPr>
          <p:nvPr>
            <p:ph type="title"/>
          </p:nvPr>
        </p:nvSpPr>
        <p:spPr>
          <a:xfrm>
            <a:off x="457200" y="4953000"/>
            <a:ext cx="8153400" cy="762000"/>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Clr>
                <a:srgbClr val="FFC000"/>
              </a:buClr>
              <a:buSzPts val="2400"/>
              <a:buFont typeface="Arial Black"/>
              <a:buNone/>
              <a:defRPr sz="2400"/>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9" name="Google Shape;79;p20"/>
          <p:cNvSpPr/>
          <p:nvPr/>
        </p:nvSpPr>
        <p:spPr>
          <a:xfrm>
            <a:off x="9001124" y="0"/>
            <a:ext cx="142876" cy="484632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11"/>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lvl1pPr marR="0" lvl="0" algn="l" rtl="0">
              <a:spcBef>
                <a:spcPts val="0"/>
              </a:spcBef>
              <a:spcAft>
                <a:spcPts val="0"/>
              </a:spcAft>
              <a:buClr>
                <a:srgbClr val="FFC000"/>
              </a:buClr>
              <a:buSzPts val="3600"/>
              <a:buFont typeface="Arial Black"/>
              <a:buNone/>
              <a:defRPr sz="3600" b="0" i="0" u="none" strike="noStrike" cap="none">
                <a:solidFill>
                  <a:srgbClr val="FFC000"/>
                </a:solidFill>
                <a:latin typeface="Arial Black"/>
                <a:ea typeface="Arial Black"/>
                <a:cs typeface="Arial Black"/>
                <a:sym typeface="Arial Blac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11"/>
          <p:cNvSpPr txBox="1">
            <a:spLocks noGrp="1"/>
          </p:cNvSpPr>
          <p:nvPr>
            <p:ph type="body" idx="1"/>
          </p:nvPr>
        </p:nvSpPr>
        <p:spPr>
          <a:xfrm>
            <a:off x="457200" y="1752600"/>
            <a:ext cx="7620000" cy="4373563"/>
          </a:xfrm>
          <a:prstGeom prst="rect">
            <a:avLst/>
          </a:prstGeom>
          <a:noFill/>
          <a:ln>
            <a:noFill/>
          </a:ln>
        </p:spPr>
        <p:txBody>
          <a:bodyPr spcFirstLastPara="1" wrap="square" lIns="91425" tIns="45700" rIns="91425" bIns="45700" anchor="t" anchorCtr="0">
            <a:normAutofit/>
          </a:bodyPr>
          <a:lstStyle>
            <a:lvl1pPr marL="457200" marR="0" lvl="0" indent="-228600" algn="l" rtl="0">
              <a:spcBef>
                <a:spcPts val="400"/>
              </a:spcBef>
              <a:spcAft>
                <a:spcPts val="0"/>
              </a:spcAft>
              <a:buClr>
                <a:schemeClr val="dk1"/>
              </a:buClr>
              <a:buSzPts val="2000"/>
              <a:buFont typeface="Arial"/>
              <a:buNone/>
              <a:defRPr sz="2000" b="1" i="0" u="none" strike="noStrike" cap="none">
                <a:solidFill>
                  <a:schemeClr val="dk1"/>
                </a:solidFill>
                <a:latin typeface="Arial"/>
                <a:ea typeface="Arial"/>
                <a:cs typeface="Arial"/>
                <a:sym typeface="Arial"/>
              </a:defRPr>
            </a:lvl1pPr>
            <a:lvl2pPr marL="914400" marR="0" lvl="1" indent="-355600" algn="l" rtl="0">
              <a:spcBef>
                <a:spcPts val="600"/>
              </a:spcBef>
              <a:spcAft>
                <a:spcPts val="0"/>
              </a:spcAft>
              <a:buClr>
                <a:schemeClr val="dk2"/>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2"/>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2"/>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12" name="Google Shape;12;p11"/>
          <p:cNvSpPr txBox="1">
            <a:spLocks noGrp="1"/>
          </p:cNvSpPr>
          <p:nvPr>
            <p:ph type="dt" idx="10"/>
          </p:nvPr>
        </p:nvSpPr>
        <p:spPr>
          <a:xfrm>
            <a:off x="457200" y="6172201"/>
            <a:ext cx="3429000" cy="304800"/>
          </a:xfrm>
          <a:prstGeom prst="rect">
            <a:avLst/>
          </a:prstGeom>
          <a:noFill/>
          <a:ln>
            <a:noFill/>
          </a:ln>
        </p:spPr>
        <p:txBody>
          <a:bodyPr spcFirstLastPara="1" wrap="square" lIns="91425" tIns="45700" rIns="91425" bIns="0" anchor="b"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3" name="Google Shape;13;p11"/>
          <p:cNvSpPr txBox="1">
            <a:spLocks noGrp="1"/>
          </p:cNvSpPr>
          <p:nvPr>
            <p:ph type="ftr" idx="11"/>
          </p:nvPr>
        </p:nvSpPr>
        <p:spPr>
          <a:xfrm>
            <a:off x="457200" y="6492875"/>
            <a:ext cx="3429000" cy="283845"/>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0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14" name="Google Shape;14;p11"/>
          <p:cNvSpPr txBox="1">
            <a:spLocks noGrp="1"/>
          </p:cNvSpPr>
          <p:nvPr>
            <p:ph type="sldNum" idx="12"/>
          </p:nvPr>
        </p:nvSpPr>
        <p:spPr>
          <a:xfrm rot="-5400000">
            <a:off x="8227377" y="5885497"/>
            <a:ext cx="1315721"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2400" b="1" i="0" u="none" strike="noStrike" cap="none">
                <a:solidFill>
                  <a:schemeClr val="dk2"/>
                </a:solidFill>
                <a:latin typeface="Arial"/>
                <a:ea typeface="Arial"/>
                <a:cs typeface="Arial"/>
                <a:sym typeface="Arial"/>
              </a:defRPr>
            </a:lvl1pPr>
            <a:lvl2pPr marL="0" marR="0" lvl="1" indent="0" algn="l" rtl="0">
              <a:spcBef>
                <a:spcPts val="0"/>
              </a:spcBef>
              <a:buNone/>
              <a:defRPr sz="2400" b="1" i="0" u="none" strike="noStrike" cap="none">
                <a:solidFill>
                  <a:schemeClr val="dk2"/>
                </a:solidFill>
                <a:latin typeface="Arial"/>
                <a:ea typeface="Arial"/>
                <a:cs typeface="Arial"/>
                <a:sym typeface="Arial"/>
              </a:defRPr>
            </a:lvl2pPr>
            <a:lvl3pPr marL="0" marR="0" lvl="2" indent="0" algn="l" rtl="0">
              <a:spcBef>
                <a:spcPts val="0"/>
              </a:spcBef>
              <a:buNone/>
              <a:defRPr sz="2400" b="1" i="0" u="none" strike="noStrike" cap="none">
                <a:solidFill>
                  <a:schemeClr val="dk2"/>
                </a:solidFill>
                <a:latin typeface="Arial"/>
                <a:ea typeface="Arial"/>
                <a:cs typeface="Arial"/>
                <a:sym typeface="Arial"/>
              </a:defRPr>
            </a:lvl3pPr>
            <a:lvl4pPr marL="0" marR="0" lvl="3" indent="0" algn="l" rtl="0">
              <a:spcBef>
                <a:spcPts val="0"/>
              </a:spcBef>
              <a:buNone/>
              <a:defRPr sz="2400" b="1" i="0" u="none" strike="noStrike" cap="none">
                <a:solidFill>
                  <a:schemeClr val="dk2"/>
                </a:solidFill>
                <a:latin typeface="Arial"/>
                <a:ea typeface="Arial"/>
                <a:cs typeface="Arial"/>
                <a:sym typeface="Arial"/>
              </a:defRPr>
            </a:lvl4pPr>
            <a:lvl5pPr marL="0" marR="0" lvl="4" indent="0" algn="l" rtl="0">
              <a:spcBef>
                <a:spcPts val="0"/>
              </a:spcBef>
              <a:buNone/>
              <a:defRPr sz="2400" b="1" i="0" u="none" strike="noStrike" cap="none">
                <a:solidFill>
                  <a:schemeClr val="dk2"/>
                </a:solidFill>
                <a:latin typeface="Arial"/>
                <a:ea typeface="Arial"/>
                <a:cs typeface="Arial"/>
                <a:sym typeface="Arial"/>
              </a:defRPr>
            </a:lvl5pPr>
            <a:lvl6pPr marL="0" marR="0" lvl="5" indent="0" algn="l" rtl="0">
              <a:spcBef>
                <a:spcPts val="0"/>
              </a:spcBef>
              <a:buNone/>
              <a:defRPr sz="2400" b="1" i="0" u="none" strike="noStrike" cap="none">
                <a:solidFill>
                  <a:schemeClr val="dk2"/>
                </a:solidFill>
                <a:latin typeface="Arial"/>
                <a:ea typeface="Arial"/>
                <a:cs typeface="Arial"/>
                <a:sym typeface="Arial"/>
              </a:defRPr>
            </a:lvl6pPr>
            <a:lvl7pPr marL="0" marR="0" lvl="6" indent="0" algn="l" rtl="0">
              <a:spcBef>
                <a:spcPts val="0"/>
              </a:spcBef>
              <a:buNone/>
              <a:defRPr sz="2400" b="1" i="0" u="none" strike="noStrike" cap="none">
                <a:solidFill>
                  <a:schemeClr val="dk2"/>
                </a:solidFill>
                <a:latin typeface="Arial"/>
                <a:ea typeface="Arial"/>
                <a:cs typeface="Arial"/>
                <a:sym typeface="Arial"/>
              </a:defRPr>
            </a:lvl7pPr>
            <a:lvl8pPr marL="0" marR="0" lvl="7" indent="0" algn="l" rtl="0">
              <a:spcBef>
                <a:spcPts val="0"/>
              </a:spcBef>
              <a:buNone/>
              <a:defRPr sz="2400" b="1" i="0" u="none" strike="noStrike" cap="none">
                <a:solidFill>
                  <a:schemeClr val="dk2"/>
                </a:solidFill>
                <a:latin typeface="Arial"/>
                <a:ea typeface="Arial"/>
                <a:cs typeface="Arial"/>
                <a:sym typeface="Arial"/>
              </a:defRPr>
            </a:lvl8pPr>
            <a:lvl9pPr marL="0" marR="0" lvl="8" indent="0" algn="l" rtl="0">
              <a:spcBef>
                <a:spcPts val="0"/>
              </a:spcBef>
              <a:buNone/>
              <a:defRPr sz="2400" b="1" i="0" u="none" strike="noStrike" cap="none">
                <a:solidFill>
                  <a:schemeClr val="dk2"/>
                </a:solidFill>
                <a:latin typeface="Arial"/>
                <a:ea typeface="Arial"/>
                <a:cs typeface="Arial"/>
                <a:sym typeface="Arial"/>
              </a:defRPr>
            </a:lvl9pPr>
          </a:lstStyle>
          <a:p>
            <a:pPr marL="0" lvl="0" indent="0" algn="l" rtl="0">
              <a:spcBef>
                <a:spcPts val="0"/>
              </a:spcBef>
              <a:spcAft>
                <a:spcPts val="0"/>
              </a:spcAft>
              <a:buNone/>
            </a:pPr>
            <a:fld id="{00000000-1234-1234-1234-123412341234}" type="slidenum">
              <a:rPr lang="en-US"/>
              <a:t>‹#›</a:t>
            </a:fld>
            <a:endParaRPr/>
          </a:p>
        </p:txBody>
      </p:sp>
      <p:sp>
        <p:nvSpPr>
          <p:cNvPr id="15" name="Google Shape;15;p11"/>
          <p:cNvSpPr/>
          <p:nvPr/>
        </p:nvSpPr>
        <p:spPr>
          <a:xfrm>
            <a:off x="9001124" y="0"/>
            <a:ext cx="142876" cy="1371600"/>
          </a:xfrm>
          <a:prstGeom prst="rect">
            <a:avLst/>
          </a:prstGeom>
          <a:solidFill>
            <a:srgbClr val="FF9933"/>
          </a:solidFill>
          <a:ln w="28575" cap="flat" cmpd="sng">
            <a:solidFill>
              <a:srgbClr val="FFC000"/>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sp>
        <p:nvSpPr>
          <p:cNvPr id="16" name="Google Shape;16;p11"/>
          <p:cNvSpPr/>
          <p:nvPr/>
        </p:nvSpPr>
        <p:spPr>
          <a:xfrm>
            <a:off x="9001124" y="1371600"/>
            <a:ext cx="142876" cy="5486400"/>
          </a:xfrm>
          <a:prstGeom prst="rect">
            <a:avLst/>
          </a:prstGeom>
          <a:solidFill>
            <a:srgbClr val="5330A5"/>
          </a:solidFill>
          <a:ln w="28575" cap="flat" cmpd="sng">
            <a:solidFill>
              <a:srgbClr val="5330A5"/>
            </a:solidFill>
            <a:prstDash val="solid"/>
            <a:round/>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Arial"/>
              <a:ea typeface="Arial"/>
              <a:cs typeface="Arial"/>
              <a:sym typeface="Arial"/>
            </a:endParaRPr>
          </a:p>
        </p:txBody>
      </p:sp>
      <p:pic>
        <p:nvPicPr>
          <p:cNvPr id="17" name="Google Shape;17;p11"/>
          <p:cNvPicPr preferRelativeResize="0"/>
          <p:nvPr/>
        </p:nvPicPr>
        <p:blipFill rotWithShape="1">
          <a:blip r:embed="rId13">
            <a:alphaModFix/>
          </a:blip>
          <a:srcRect/>
          <a:stretch/>
        </p:blipFill>
        <p:spPr>
          <a:xfrm>
            <a:off x="6444021" y="242469"/>
            <a:ext cx="1927945" cy="1110030"/>
          </a:xfrm>
          <a:prstGeom prst="rect">
            <a:avLst/>
          </a:prstGeom>
          <a:noFill/>
          <a:ln>
            <a:noFill/>
          </a:ln>
        </p:spPr>
      </p:pic>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6"/>
        <p:cNvGrpSpPr/>
        <p:nvPr/>
      </p:nvGrpSpPr>
      <p:grpSpPr>
        <a:xfrm>
          <a:off x="0" y="0"/>
          <a:ext cx="0" cy="0"/>
          <a:chOff x="0" y="0"/>
          <a:chExt cx="0" cy="0"/>
        </a:xfrm>
      </p:grpSpPr>
      <p:sp>
        <p:nvSpPr>
          <p:cNvPr id="97" name="Google Shape;97;p1"/>
          <p:cNvSpPr txBox="1">
            <a:spLocks noGrp="1"/>
          </p:cNvSpPr>
          <p:nvPr>
            <p:ph type="ctrTitle"/>
          </p:nvPr>
        </p:nvSpPr>
        <p:spPr>
          <a:xfrm>
            <a:off x="357158" y="2786058"/>
            <a:ext cx="8072494" cy="1297250"/>
          </a:xfrm>
          <a:prstGeom prst="rect">
            <a:avLst/>
          </a:prstGeom>
          <a:noFill/>
          <a:ln>
            <a:noFill/>
          </a:ln>
        </p:spPr>
        <p:txBody>
          <a:bodyPr spcFirstLastPara="1" wrap="square" lIns="91425" tIns="45700" rIns="91425" bIns="45700" anchor="ctr" anchorCtr="0">
            <a:noAutofit/>
          </a:bodyPr>
          <a:lstStyle/>
          <a:p>
            <a:pPr marL="0" lvl="0" indent="0" algn="ctr" rtl="0">
              <a:lnSpc>
                <a:spcPct val="100000"/>
              </a:lnSpc>
              <a:spcBef>
                <a:spcPts val="0"/>
              </a:spcBef>
              <a:spcAft>
                <a:spcPts val="0"/>
              </a:spcAft>
              <a:buClr>
                <a:srgbClr val="08A5EF"/>
              </a:buClr>
              <a:buSzPts val="4000"/>
              <a:buFont typeface="Calibri"/>
              <a:buNone/>
            </a:pPr>
            <a:r>
              <a:rPr lang="el-GR" sz="4000" b="1" dirty="0">
                <a:solidFill>
                  <a:srgbClr val="08A5EF"/>
                </a:solidFill>
                <a:latin typeface="Calibri"/>
                <a:ea typeface="Calibri"/>
                <a:cs typeface="Calibri"/>
                <a:sym typeface="Calibri"/>
              </a:rPr>
              <a:t>Κατηγοριοποίηση Μηχανισμών Μάθησης</a:t>
            </a:r>
            <a:endParaRPr lang="en-US" dirty="0"/>
          </a:p>
        </p:txBody>
      </p:sp>
      <p:pic>
        <p:nvPicPr>
          <p:cNvPr id="99" name="Google Shape;99;p1"/>
          <p:cNvPicPr preferRelativeResize="0"/>
          <p:nvPr/>
        </p:nvPicPr>
        <p:blipFill rotWithShape="1">
          <a:blip r:embed="rId3">
            <a:alphaModFix/>
          </a:blip>
          <a:srcRect/>
          <a:stretch/>
        </p:blipFill>
        <p:spPr>
          <a:xfrm>
            <a:off x="142844" y="285728"/>
            <a:ext cx="1928826" cy="549715"/>
          </a:xfrm>
          <a:prstGeom prst="rect">
            <a:avLst/>
          </a:prstGeom>
          <a:noFill/>
          <a:ln>
            <a:noFill/>
          </a:ln>
        </p:spPr>
      </p:pic>
      <p:sp>
        <p:nvSpPr>
          <p:cNvPr id="100" name="Google Shape;100;p1"/>
          <p:cNvSpPr/>
          <p:nvPr/>
        </p:nvSpPr>
        <p:spPr>
          <a:xfrm>
            <a:off x="214282" y="785795"/>
            <a:ext cx="3637638" cy="33855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600" b="1" i="0" u="none" strike="noStrike" cap="small">
                <a:solidFill>
                  <a:srgbClr val="FFC000"/>
                </a:solidFill>
                <a:latin typeface="Verdana"/>
                <a:ea typeface="Verdana"/>
                <a:cs typeface="Verdana"/>
                <a:sym typeface="Verdana"/>
              </a:rPr>
              <a:t>2020-1-UK01-KA201-079177</a:t>
            </a:r>
            <a:endParaRPr sz="1000" b="0" i="0" u="none" strike="noStrike" cap="none">
              <a:solidFill>
                <a:schemeClr val="dk2"/>
              </a:solidFill>
              <a:latin typeface="Arial"/>
              <a:ea typeface="Arial"/>
              <a:cs typeface="Arial"/>
              <a:sym typeface="Arial"/>
            </a:endParaRPr>
          </a:p>
        </p:txBody>
      </p:sp>
      <p:sp>
        <p:nvSpPr>
          <p:cNvPr id="101" name="Google Shape;101;p1"/>
          <p:cNvSpPr/>
          <p:nvPr/>
        </p:nvSpPr>
        <p:spPr>
          <a:xfrm>
            <a:off x="521115" y="6072205"/>
            <a:ext cx="8101770" cy="64629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l-GR" sz="1800" b="0" i="0" u="none" strike="noStrike" cap="none" dirty="0">
                <a:solidFill>
                  <a:srgbClr val="EF8E7B"/>
                </a:solidFill>
                <a:latin typeface="Arial"/>
                <a:ea typeface="Arial"/>
                <a:cs typeface="Arial"/>
                <a:sym typeface="Arial"/>
              </a:rPr>
              <a:t>Μάθηση με βάση το Παιχνίδι και Παιχνιδοποίηση σε Τρισδιάστατα Περιβάλλοντα Εικονικής Μάθησης</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5"/>
        <p:cNvGrpSpPr/>
        <p:nvPr/>
      </p:nvGrpSpPr>
      <p:grpSpPr>
        <a:xfrm>
          <a:off x="0" y="0"/>
          <a:ext cx="0" cy="0"/>
          <a:chOff x="0" y="0"/>
          <a:chExt cx="0" cy="0"/>
        </a:xfrm>
      </p:grpSpPr>
      <p:sp>
        <p:nvSpPr>
          <p:cNvPr id="106" name="Google Shape;106;p2"/>
          <p:cNvSpPr txBox="1">
            <a:spLocks noGrp="1"/>
          </p:cNvSpPr>
          <p:nvPr>
            <p:ph type="title"/>
          </p:nvPr>
        </p:nvSpPr>
        <p:spPr>
          <a:xfrm>
            <a:off x="280219" y="495299"/>
            <a:ext cx="6005264" cy="632892"/>
          </a:xfrm>
          <a:prstGeom prst="rect">
            <a:avLst/>
          </a:prstGeom>
          <a:noFill/>
          <a:ln>
            <a:noFill/>
          </a:ln>
        </p:spPr>
        <p:txBody>
          <a:bodyPr spcFirstLastPara="1" wrap="square" lIns="91425" tIns="45700" rIns="91425" bIns="45700" anchor="b" anchorCtr="0">
            <a:normAutofit fontScale="90000"/>
          </a:bodyPr>
          <a:lstStyle/>
          <a:p>
            <a:pPr marL="0" lvl="0" indent="0" algn="l" rtl="0">
              <a:spcBef>
                <a:spcPts val="0"/>
              </a:spcBef>
              <a:spcAft>
                <a:spcPts val="0"/>
              </a:spcAft>
              <a:buClr>
                <a:srgbClr val="FFC000"/>
              </a:buClr>
              <a:buSzPts val="3600"/>
              <a:buFont typeface="Arial "/>
              <a:buNone/>
            </a:pPr>
            <a:r>
              <a:rPr lang="el-GR" dirty="0">
                <a:latin typeface="+mn-lt"/>
              </a:rPr>
              <a:t>ΕΠΙΣΚΟΠΗΣΗ </a:t>
            </a:r>
            <a:r>
              <a:rPr lang="en-US" dirty="0">
                <a:latin typeface="+mn-lt"/>
              </a:rPr>
              <a:t>QUESTLIN</a:t>
            </a:r>
            <a:r>
              <a:rPr lang="el-GR" dirty="0">
                <a:latin typeface="+mn-lt"/>
              </a:rPr>
              <a:t>Ε</a:t>
            </a:r>
            <a:endParaRPr dirty="0">
              <a:latin typeface="+mn-lt"/>
            </a:endParaRPr>
          </a:p>
        </p:txBody>
      </p:sp>
      <p:sp>
        <p:nvSpPr>
          <p:cNvPr id="107" name="Google Shape;107;p2"/>
          <p:cNvSpPr txBox="1"/>
          <p:nvPr/>
        </p:nvSpPr>
        <p:spPr>
          <a:xfrm>
            <a:off x="395536" y="1412632"/>
            <a:ext cx="8244916"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b="1" i="1" u="none" strike="noStrike" cap="none" dirty="0">
                <a:solidFill>
                  <a:srgbClr val="2F5496"/>
                </a:solidFill>
                <a:latin typeface="+mn-lt"/>
                <a:ea typeface="Arial"/>
                <a:cs typeface="Arial"/>
                <a:sym typeface="Arial"/>
              </a:rPr>
              <a:t>Κατηγοριοποίηση Μηχανισμών Μάθησης</a:t>
            </a:r>
            <a:endParaRPr lang="en-US" dirty="0">
              <a:latin typeface="+mn-lt"/>
            </a:endParaRPr>
          </a:p>
        </p:txBody>
      </p:sp>
      <p:graphicFrame>
        <p:nvGraphicFramePr>
          <p:cNvPr id="108" name="Google Shape;108;p2"/>
          <p:cNvGraphicFramePr/>
          <p:nvPr>
            <p:extLst>
              <p:ext uri="{D42A27DB-BD31-4B8C-83A1-F6EECF244321}">
                <p14:modId xmlns:p14="http://schemas.microsoft.com/office/powerpoint/2010/main" val="3530438259"/>
              </p:ext>
            </p:extLst>
          </p:nvPr>
        </p:nvGraphicFramePr>
        <p:xfrm>
          <a:off x="280219" y="2204864"/>
          <a:ext cx="8627808" cy="4401668"/>
        </p:xfrm>
        <a:graphic>
          <a:graphicData uri="http://schemas.openxmlformats.org/drawingml/2006/table">
            <a:tbl>
              <a:tblPr firstRow="1" bandRow="1">
                <a:noFill/>
                <a:tableStyleId>{6F1136A1-E3F3-4AA3-ACC9-6122D04CDE5A}</a:tableStyleId>
              </a:tblPr>
              <a:tblGrid>
                <a:gridCol w="4313904">
                  <a:extLst>
                    <a:ext uri="{9D8B030D-6E8A-4147-A177-3AD203B41FA5}">
                      <a16:colId xmlns:a16="http://schemas.microsoft.com/office/drawing/2014/main" val="20000"/>
                    </a:ext>
                  </a:extLst>
                </a:gridCol>
                <a:gridCol w="4313904">
                  <a:extLst>
                    <a:ext uri="{9D8B030D-6E8A-4147-A177-3AD203B41FA5}">
                      <a16:colId xmlns:a16="http://schemas.microsoft.com/office/drawing/2014/main" val="20001"/>
                    </a:ext>
                  </a:extLst>
                </a:gridCol>
              </a:tblGrid>
              <a:tr h="318950">
                <a:tc>
                  <a:txBody>
                    <a:bodyPr/>
                    <a:lstStyle/>
                    <a:p>
                      <a:pPr marL="0" marR="0" lvl="0" indent="0" algn="ctr" rtl="0">
                        <a:spcBef>
                          <a:spcPts val="0"/>
                        </a:spcBef>
                        <a:spcAft>
                          <a:spcPts val="0"/>
                        </a:spcAft>
                        <a:buNone/>
                      </a:pPr>
                      <a:r>
                        <a:rPr lang="el-GR" sz="1600" b="1" u="none" strike="noStrike" cap="none" dirty="0"/>
                        <a:t>Αποστολή</a:t>
                      </a:r>
                      <a:endParaRPr dirty="0"/>
                    </a:p>
                  </a:txBody>
                  <a:tcPr marL="91450" marR="91450" marT="45725" marB="45725" anchor="ctr"/>
                </a:tc>
                <a:tc>
                  <a:txBody>
                    <a:bodyPr/>
                    <a:lstStyle/>
                    <a:p>
                      <a:pPr marL="0" marR="0" lvl="0" indent="0" algn="ctr" rtl="0">
                        <a:spcBef>
                          <a:spcPts val="0"/>
                        </a:spcBef>
                        <a:spcAft>
                          <a:spcPts val="0"/>
                        </a:spcAft>
                        <a:buNone/>
                      </a:pPr>
                      <a:r>
                        <a:rPr lang="el-GR" sz="1600" b="1" u="none" strike="noStrike" cap="none" dirty="0"/>
                        <a:t>Εργασία</a:t>
                      </a:r>
                      <a:endParaRPr dirty="0"/>
                    </a:p>
                  </a:txBody>
                  <a:tcPr marL="91450" marR="91450" marT="45725" marB="45725" anchor="ctr"/>
                </a:tc>
                <a:extLst>
                  <a:ext uri="{0D108BD9-81ED-4DB2-BD59-A6C34878D82A}">
                    <a16:rowId xmlns:a16="http://schemas.microsoft.com/office/drawing/2014/main" val="10000"/>
                  </a:ext>
                </a:extLst>
              </a:tr>
              <a:tr h="318950">
                <a:tc>
                  <a:txBody>
                    <a:bodyPr/>
                    <a:lstStyle/>
                    <a:p>
                      <a:pPr marL="0" lvl="0" indent="0" algn="just">
                        <a:lnSpc>
                          <a:spcPct val="115000"/>
                        </a:lnSpc>
                        <a:spcBef>
                          <a:spcPts val="300"/>
                        </a:spcBef>
                        <a:spcAft>
                          <a:spcPts val="300"/>
                        </a:spcAft>
                        <a:buFont typeface="+mj-lt"/>
                        <a:buNone/>
                      </a:pPr>
                      <a:r>
                        <a:rPr lang="el-GR" sz="1600" b="0" i="0" u="none" strike="noStrike" cap="none" dirty="0">
                          <a:solidFill>
                            <a:schemeClr val="dk1"/>
                          </a:solidFill>
                          <a:latin typeface="Arial"/>
                          <a:ea typeface="Calibri" panose="020F0502020204030204" pitchFamily="34" charset="0"/>
                          <a:cs typeface="Arial"/>
                          <a:sym typeface="Arial"/>
                        </a:rPr>
                        <a:t>Ενέργεια / Εργασία</a:t>
                      </a:r>
                    </a:p>
                  </a:txBody>
                  <a:tcPr marL="68580" marR="68580" marT="0" marB="0" anchor="ctr"/>
                </a:tc>
                <a:tc>
                  <a:txBody>
                    <a:bodyPr/>
                    <a:lstStyle/>
                    <a:p>
                      <a:pPr marL="0" marR="0" lvl="0" indent="0" algn="ctr" rtl="0">
                        <a:spcBef>
                          <a:spcPts val="0"/>
                        </a:spcBef>
                        <a:spcAft>
                          <a:spcPts val="0"/>
                        </a:spcAft>
                        <a:buNone/>
                      </a:pPr>
                      <a:r>
                        <a:rPr lang="el-GR" sz="1600" b="0" u="none" strike="noStrike" cap="none" dirty="0"/>
                        <a:t>Μελέτη</a:t>
                      </a:r>
                      <a:endParaRPr dirty="0"/>
                    </a:p>
                  </a:txBody>
                  <a:tcPr marL="91450" marR="91450" marT="45725" marB="45725" anchor="ctr"/>
                </a:tc>
                <a:extLst>
                  <a:ext uri="{0D108BD9-81ED-4DB2-BD59-A6C34878D82A}">
                    <a16:rowId xmlns:a16="http://schemas.microsoft.com/office/drawing/2014/main" val="10001"/>
                  </a:ext>
                </a:extLst>
              </a:tr>
              <a:tr h="318950">
                <a:tc>
                  <a:txBody>
                    <a:bodyPr/>
                    <a:lstStyle/>
                    <a:p>
                      <a:pPr marL="0" lvl="0" indent="0" algn="just">
                        <a:lnSpc>
                          <a:spcPct val="115000"/>
                        </a:lnSpc>
                        <a:spcBef>
                          <a:spcPts val="300"/>
                        </a:spcBef>
                        <a:spcAft>
                          <a:spcPts val="300"/>
                        </a:spcAft>
                        <a:buFont typeface="+mj-lt"/>
                        <a:buNone/>
                      </a:pPr>
                      <a:r>
                        <a:rPr lang="el-GR" sz="1600" b="0" i="0" u="none" strike="noStrike" cap="none" dirty="0">
                          <a:solidFill>
                            <a:schemeClr val="dk1"/>
                          </a:solidFill>
                          <a:latin typeface="Arial"/>
                          <a:ea typeface="Calibri" panose="020F0502020204030204" pitchFamily="34" charset="0"/>
                          <a:cs typeface="Arial"/>
                          <a:sym typeface="Arial"/>
                        </a:rPr>
                        <a:t>Εκπαιδευτικό Μάθημα</a:t>
                      </a:r>
                    </a:p>
                  </a:txBody>
                  <a:tcPr marL="68580" marR="68580" marT="0" marB="0" anchor="ctr"/>
                </a:tc>
                <a:tc>
                  <a:txBody>
                    <a:bodyPr/>
                    <a:lstStyle/>
                    <a:p>
                      <a:pPr marL="0" marR="0" lvl="0" indent="0" algn="ctr" rtl="0">
                        <a:spcBef>
                          <a:spcPts val="0"/>
                        </a:spcBef>
                        <a:spcAft>
                          <a:spcPts val="0"/>
                        </a:spcAft>
                        <a:buNone/>
                      </a:pPr>
                      <a:r>
                        <a:rPr kumimoji="0" lang="el-GR" sz="1600" b="0" i="0" u="none" strike="noStrike" kern="0" cap="none" spc="0" normalizeH="0" baseline="0" noProof="0">
                          <a:ln>
                            <a:noFill/>
                          </a:ln>
                          <a:solidFill>
                            <a:srgbClr val="000000"/>
                          </a:solidFill>
                          <a:effectLst/>
                          <a:uLnTx/>
                          <a:uFillTx/>
                          <a:latin typeface="Arial"/>
                          <a:cs typeface="Arial"/>
                          <a:sym typeface="Arial"/>
                        </a:rPr>
                        <a:t>Μελέτη</a:t>
                      </a:r>
                      <a:endParaRPr dirty="0"/>
                    </a:p>
                  </a:txBody>
                  <a:tcPr marL="91450" marR="91450" marT="45725" marB="45725" anchor="ctr"/>
                </a:tc>
                <a:extLst>
                  <a:ext uri="{0D108BD9-81ED-4DB2-BD59-A6C34878D82A}">
                    <a16:rowId xmlns:a16="http://schemas.microsoft.com/office/drawing/2014/main" val="10002"/>
                  </a:ext>
                </a:extLst>
              </a:tr>
              <a:tr h="318950">
                <a:tc>
                  <a:txBody>
                    <a:bodyPr/>
                    <a:lstStyle/>
                    <a:p>
                      <a:pPr marL="0" lvl="0" indent="0" algn="just">
                        <a:lnSpc>
                          <a:spcPct val="115000"/>
                        </a:lnSpc>
                        <a:spcBef>
                          <a:spcPts val="300"/>
                        </a:spcBef>
                        <a:spcAft>
                          <a:spcPts val="300"/>
                        </a:spcAft>
                        <a:buFont typeface="+mj-lt"/>
                        <a:buNone/>
                      </a:pPr>
                      <a:r>
                        <a:rPr lang="el-GR" sz="1600" b="0" i="0" u="none" strike="noStrike" cap="none" dirty="0">
                          <a:solidFill>
                            <a:schemeClr val="dk1"/>
                          </a:solidFill>
                          <a:latin typeface="Arial"/>
                          <a:ea typeface="Calibri" panose="020F0502020204030204" pitchFamily="34" charset="0"/>
                          <a:cs typeface="Arial"/>
                          <a:sym typeface="Arial"/>
                        </a:rPr>
                        <a:t>Επίδειξη</a:t>
                      </a:r>
                    </a:p>
                  </a:txBody>
                  <a:tcPr marL="68580" marR="68580" marT="0" marB="0" anchor="ctr"/>
                </a:tc>
                <a:tc>
                  <a:txBody>
                    <a:bodyPr/>
                    <a:lstStyle/>
                    <a:p>
                      <a:pPr marL="0" marR="0" lvl="0" indent="0" algn="ctr" rtl="0">
                        <a:spcBef>
                          <a:spcPts val="0"/>
                        </a:spcBef>
                        <a:spcAft>
                          <a:spcPts val="0"/>
                        </a:spcAft>
                        <a:buNone/>
                      </a:pPr>
                      <a:r>
                        <a:rPr kumimoji="0" lang="el-GR" sz="1600" b="0" i="0" u="none" strike="noStrike" kern="0" cap="none" spc="0" normalizeH="0" baseline="0" noProof="0">
                          <a:ln>
                            <a:noFill/>
                          </a:ln>
                          <a:solidFill>
                            <a:srgbClr val="000000"/>
                          </a:solidFill>
                          <a:effectLst/>
                          <a:uLnTx/>
                          <a:uFillTx/>
                          <a:latin typeface="Arial"/>
                          <a:cs typeface="Arial"/>
                          <a:sym typeface="Arial"/>
                        </a:rPr>
                        <a:t>Μελέτη</a:t>
                      </a:r>
                      <a:endParaRPr dirty="0"/>
                    </a:p>
                  </a:txBody>
                  <a:tcPr marL="91450" marR="91450" marT="45725" marB="45725" anchor="ctr"/>
                </a:tc>
                <a:extLst>
                  <a:ext uri="{0D108BD9-81ED-4DB2-BD59-A6C34878D82A}">
                    <a16:rowId xmlns:a16="http://schemas.microsoft.com/office/drawing/2014/main" val="10003"/>
                  </a:ext>
                </a:extLst>
              </a:tr>
              <a:tr h="318950">
                <a:tc>
                  <a:txBody>
                    <a:bodyPr/>
                    <a:lstStyle/>
                    <a:p>
                      <a:pPr marL="0" lvl="0" indent="0" algn="just">
                        <a:lnSpc>
                          <a:spcPct val="115000"/>
                        </a:lnSpc>
                        <a:spcBef>
                          <a:spcPts val="300"/>
                        </a:spcBef>
                        <a:spcAft>
                          <a:spcPts val="300"/>
                        </a:spcAft>
                        <a:buFont typeface="+mj-lt"/>
                        <a:buNone/>
                      </a:pPr>
                      <a:r>
                        <a:rPr lang="el-GR" sz="1600" b="0" i="0" u="none" strike="noStrike" cap="none" dirty="0">
                          <a:solidFill>
                            <a:schemeClr val="dk1"/>
                          </a:solidFill>
                          <a:latin typeface="Arial"/>
                          <a:ea typeface="Calibri" panose="020F0502020204030204" pitchFamily="34" charset="0"/>
                          <a:cs typeface="Arial"/>
                          <a:sym typeface="Arial"/>
                        </a:rPr>
                        <a:t>Αξιολόγηση/Ανατροφοδότηση</a:t>
                      </a:r>
                    </a:p>
                  </a:txBody>
                  <a:tcPr marL="68580" marR="68580" marT="0" marB="0" anchor="ctr"/>
                </a:tc>
                <a:tc>
                  <a:txBody>
                    <a:bodyPr/>
                    <a:lstStyle/>
                    <a:p>
                      <a:pPr marL="0" marR="0" lvl="0" indent="0" algn="ctr" rtl="0">
                        <a:spcBef>
                          <a:spcPts val="0"/>
                        </a:spcBef>
                        <a:spcAft>
                          <a:spcPts val="0"/>
                        </a:spcAft>
                        <a:buNone/>
                      </a:pPr>
                      <a:r>
                        <a:rPr kumimoji="0" lang="el-GR" sz="1600" b="0" i="0" u="none" strike="noStrike" kern="0" cap="none" spc="0" normalizeH="0" baseline="0" noProof="0">
                          <a:ln>
                            <a:noFill/>
                          </a:ln>
                          <a:solidFill>
                            <a:srgbClr val="000000"/>
                          </a:solidFill>
                          <a:effectLst/>
                          <a:uLnTx/>
                          <a:uFillTx/>
                          <a:latin typeface="Arial"/>
                          <a:cs typeface="Arial"/>
                          <a:sym typeface="Arial"/>
                        </a:rPr>
                        <a:t>Μελέτη</a:t>
                      </a:r>
                      <a:endParaRPr dirty="0"/>
                    </a:p>
                  </a:txBody>
                  <a:tcPr marL="91450" marR="91450" marT="45725" marB="45725" anchor="ctr"/>
                </a:tc>
                <a:extLst>
                  <a:ext uri="{0D108BD9-81ED-4DB2-BD59-A6C34878D82A}">
                    <a16:rowId xmlns:a16="http://schemas.microsoft.com/office/drawing/2014/main" val="10004"/>
                  </a:ext>
                </a:extLst>
              </a:tr>
              <a:tr h="318950">
                <a:tc>
                  <a:txBody>
                    <a:bodyPr/>
                    <a:lstStyle/>
                    <a:p>
                      <a:pPr marL="0" lvl="0" indent="0" algn="just">
                        <a:lnSpc>
                          <a:spcPct val="115000"/>
                        </a:lnSpc>
                        <a:spcBef>
                          <a:spcPts val="300"/>
                        </a:spcBef>
                        <a:spcAft>
                          <a:spcPts val="300"/>
                        </a:spcAft>
                        <a:buFont typeface="+mj-lt"/>
                        <a:buNone/>
                      </a:pPr>
                      <a:r>
                        <a:rPr lang="el-GR" sz="1600" b="0" i="0" u="none" strike="noStrike" cap="none" dirty="0">
                          <a:solidFill>
                            <a:schemeClr val="dk1"/>
                          </a:solidFill>
                          <a:latin typeface="Arial"/>
                          <a:ea typeface="Calibri" panose="020F0502020204030204" pitchFamily="34" charset="0"/>
                          <a:cs typeface="Arial"/>
                          <a:sym typeface="Arial"/>
                        </a:rPr>
                        <a:t>Προβληματισμός/Συζήτηση</a:t>
                      </a:r>
                    </a:p>
                  </a:txBody>
                  <a:tcPr marL="68580" marR="68580" marT="0" marB="0" anchor="ctr"/>
                </a:tc>
                <a:tc>
                  <a:txBody>
                    <a:bodyPr/>
                    <a:lstStyle/>
                    <a:p>
                      <a:pPr marL="0" marR="0" lvl="0" indent="0" algn="ctr" rtl="0">
                        <a:spcBef>
                          <a:spcPts val="0"/>
                        </a:spcBef>
                        <a:spcAft>
                          <a:spcPts val="0"/>
                        </a:spcAft>
                        <a:buNone/>
                      </a:pPr>
                      <a:r>
                        <a:rPr kumimoji="0" lang="el-GR" sz="1600" b="0" i="0" u="none" strike="noStrike" kern="0" cap="none" spc="0" normalizeH="0" baseline="0" noProof="0" dirty="0">
                          <a:ln>
                            <a:noFill/>
                          </a:ln>
                          <a:solidFill>
                            <a:srgbClr val="000000"/>
                          </a:solidFill>
                          <a:effectLst/>
                          <a:uLnTx/>
                          <a:uFillTx/>
                          <a:latin typeface="Arial"/>
                          <a:cs typeface="Arial"/>
                          <a:sym typeface="Arial"/>
                        </a:rPr>
                        <a:t>Μελέτη</a:t>
                      </a:r>
                      <a:endParaRPr dirty="0"/>
                    </a:p>
                  </a:txBody>
                  <a:tcPr marL="91450" marR="91450" marT="45725" marB="45725" anchor="ctr"/>
                </a:tc>
                <a:extLst>
                  <a:ext uri="{0D108BD9-81ED-4DB2-BD59-A6C34878D82A}">
                    <a16:rowId xmlns:a16="http://schemas.microsoft.com/office/drawing/2014/main" val="10005"/>
                  </a:ext>
                </a:extLst>
              </a:tr>
              <a:tr h="318950">
                <a:tc>
                  <a:txBody>
                    <a:bodyPr/>
                    <a:lstStyle/>
                    <a:p>
                      <a:pPr>
                        <a:lnSpc>
                          <a:spcPct val="115000"/>
                        </a:lnSpc>
                        <a:spcBef>
                          <a:spcPts val="300"/>
                        </a:spcBef>
                        <a:spcAft>
                          <a:spcPts val="300"/>
                        </a:spcAft>
                      </a:pPr>
                      <a:r>
                        <a:rPr lang="el-GR" sz="1600" b="0" i="0" u="none" strike="noStrike" cap="none">
                          <a:solidFill>
                            <a:schemeClr val="dk1"/>
                          </a:solidFill>
                          <a:latin typeface="Arial"/>
                          <a:ea typeface="Calibri" panose="020F0502020204030204" pitchFamily="34" charset="0"/>
                          <a:cs typeface="Arial"/>
                          <a:sym typeface="Arial"/>
                        </a:rPr>
                        <a:t>Επίπεδο</a:t>
                      </a:r>
                    </a:p>
                  </a:txBody>
                  <a:tcPr marL="68580" marR="68580" marT="0" marB="0" anchor="ctr"/>
                </a:tc>
                <a:tc>
                  <a:txBody>
                    <a:bodyPr/>
                    <a:lstStyle/>
                    <a:p>
                      <a:pPr marL="0" marR="0" lvl="0" indent="0" algn="ctr" rtl="0">
                        <a:spcBef>
                          <a:spcPts val="0"/>
                        </a:spcBef>
                        <a:spcAft>
                          <a:spcPts val="0"/>
                        </a:spcAft>
                        <a:buNone/>
                      </a:pPr>
                      <a:r>
                        <a:rPr lang="en-US" sz="1600" b="0" u="none" strike="noStrike" cap="none" dirty="0"/>
                        <a:t>6</a:t>
                      </a:r>
                      <a:endParaRPr dirty="0"/>
                    </a:p>
                  </a:txBody>
                  <a:tcPr marL="91450" marR="91450" marT="45725" marB="45725" anchor="ctr"/>
                </a:tc>
                <a:extLst>
                  <a:ext uri="{0D108BD9-81ED-4DB2-BD59-A6C34878D82A}">
                    <a16:rowId xmlns:a16="http://schemas.microsoft.com/office/drawing/2014/main" val="10006"/>
                  </a:ext>
                </a:extLst>
              </a:tr>
              <a:tr h="782900">
                <a:tc>
                  <a:txBody>
                    <a:bodyPr/>
                    <a:lstStyle/>
                    <a:p>
                      <a:pPr>
                        <a:lnSpc>
                          <a:spcPct val="115000"/>
                        </a:lnSpc>
                        <a:spcBef>
                          <a:spcPts val="300"/>
                        </a:spcBef>
                        <a:spcAft>
                          <a:spcPts val="300"/>
                        </a:spcAft>
                      </a:pPr>
                      <a:r>
                        <a:rPr lang="el-GR" sz="1600" b="0" i="0" u="none" strike="noStrike" cap="none">
                          <a:solidFill>
                            <a:schemeClr val="dk1"/>
                          </a:solidFill>
                          <a:latin typeface="Arial"/>
                          <a:ea typeface="Calibri" panose="020F0502020204030204" pitchFamily="34" charset="0"/>
                          <a:cs typeface="Arial"/>
                          <a:sym typeface="Arial"/>
                        </a:rPr>
                        <a:t>Πρόκληση</a:t>
                      </a:r>
                    </a:p>
                  </a:txBody>
                  <a:tcPr marL="68580" marR="68580" marT="0" marB="0" anchor="ctr"/>
                </a:tc>
                <a:tc>
                  <a:txBody>
                    <a:bodyPr/>
                    <a:lstStyle/>
                    <a:p>
                      <a:pPr algn="just">
                        <a:lnSpc>
                          <a:spcPct val="115000"/>
                        </a:lnSpc>
                        <a:spcBef>
                          <a:spcPts val="300"/>
                        </a:spcBef>
                        <a:spcAft>
                          <a:spcPts val="300"/>
                        </a:spcAft>
                      </a:pPr>
                      <a:r>
                        <a:rPr lang="el-GR" sz="1600" b="0" i="0" u="none" strike="noStrike" cap="none" dirty="0">
                          <a:solidFill>
                            <a:schemeClr val="dk1"/>
                          </a:solidFill>
                          <a:latin typeface="Arial"/>
                          <a:ea typeface="Calibri" panose="020F0502020204030204" pitchFamily="34" charset="0"/>
                          <a:cs typeface="Arial"/>
                          <a:sym typeface="Arial"/>
                        </a:rPr>
                        <a:t>Επιλέξτε 2 Μηχανισμούς Μάθησης και δώστε μια σύντομη περιγραφή μιας εκπαιδευτικής παρέμβασης σε ένα τρισδιάστατο Εικονικό Μαθησιακό Περιβάλλον.</a:t>
                      </a:r>
                    </a:p>
                  </a:txBody>
                  <a:tcPr marL="68580" marR="68580" marT="0" marB="0" anchor="ctr"/>
                </a:tc>
                <a:extLst>
                  <a:ext uri="{0D108BD9-81ED-4DB2-BD59-A6C34878D82A}">
                    <a16:rowId xmlns:a16="http://schemas.microsoft.com/office/drawing/2014/main" val="10007"/>
                  </a:ext>
                </a:extLst>
              </a:tr>
              <a:tr h="318950">
                <a:tc>
                  <a:txBody>
                    <a:bodyPr/>
                    <a:lstStyle/>
                    <a:p>
                      <a:pPr>
                        <a:lnSpc>
                          <a:spcPct val="115000"/>
                        </a:lnSpc>
                        <a:spcBef>
                          <a:spcPts val="300"/>
                        </a:spcBef>
                        <a:spcAft>
                          <a:spcPts val="300"/>
                        </a:spcAft>
                      </a:pPr>
                      <a:r>
                        <a:rPr lang="el-GR" sz="1600" b="0" i="0" u="none" strike="noStrike" cap="none">
                          <a:solidFill>
                            <a:schemeClr val="dk1"/>
                          </a:solidFill>
                          <a:latin typeface="Arial"/>
                          <a:ea typeface="Calibri" panose="020F0502020204030204" pitchFamily="34" charset="0"/>
                          <a:cs typeface="Arial"/>
                          <a:sym typeface="Arial"/>
                        </a:rPr>
                        <a:t>Boss πάλη</a:t>
                      </a:r>
                    </a:p>
                  </a:txBody>
                  <a:tcPr marL="68580" marR="68580" marT="0" marB="0" anchor="ctr"/>
                </a:tc>
                <a:tc>
                  <a:txBody>
                    <a:bodyPr/>
                    <a:lstStyle/>
                    <a:p>
                      <a:pPr algn="ctr">
                        <a:lnSpc>
                          <a:spcPct val="115000"/>
                        </a:lnSpc>
                        <a:spcBef>
                          <a:spcPts val="300"/>
                        </a:spcBef>
                        <a:spcAft>
                          <a:spcPts val="300"/>
                        </a:spcAft>
                      </a:pPr>
                      <a:r>
                        <a:rPr lang="el-GR" sz="1600" b="0" i="0" u="none" strike="noStrike" cap="none">
                          <a:solidFill>
                            <a:schemeClr val="dk1"/>
                          </a:solidFill>
                          <a:latin typeface="Arial"/>
                          <a:ea typeface="Calibri" panose="020F0502020204030204" pitchFamily="34" charset="0"/>
                          <a:cs typeface="Arial"/>
                          <a:sym typeface="Arial"/>
                        </a:rPr>
                        <a:t>Παιχνίδι βασισμένο σε κουίζ</a:t>
                      </a:r>
                    </a:p>
                  </a:txBody>
                  <a:tcPr marL="68580" marR="68580" marT="0" marB="0"/>
                </a:tc>
                <a:extLst>
                  <a:ext uri="{0D108BD9-81ED-4DB2-BD59-A6C34878D82A}">
                    <a16:rowId xmlns:a16="http://schemas.microsoft.com/office/drawing/2014/main" val="10008"/>
                  </a:ext>
                </a:extLst>
              </a:tr>
              <a:tr h="318950">
                <a:tc>
                  <a:txBody>
                    <a:bodyPr/>
                    <a:lstStyle/>
                    <a:p>
                      <a:pPr>
                        <a:lnSpc>
                          <a:spcPct val="115000"/>
                        </a:lnSpc>
                        <a:spcBef>
                          <a:spcPts val="300"/>
                        </a:spcBef>
                        <a:spcAft>
                          <a:spcPts val="300"/>
                        </a:spcAft>
                      </a:pPr>
                      <a:r>
                        <a:rPr lang="el-GR" sz="1600" b="0" i="0" u="none" strike="noStrike" cap="none">
                          <a:solidFill>
                            <a:schemeClr val="dk1"/>
                          </a:solidFill>
                          <a:latin typeface="Arial"/>
                          <a:ea typeface="Calibri" panose="020F0502020204030204" pitchFamily="34" charset="0"/>
                          <a:cs typeface="Arial"/>
                          <a:sym typeface="Arial"/>
                        </a:rPr>
                        <a:t>Σημεία εμπειρίας</a:t>
                      </a:r>
                    </a:p>
                  </a:txBody>
                  <a:tcPr marL="68580" marR="68580" marT="0" marB="0" anchor="ctr"/>
                </a:tc>
                <a:tc>
                  <a:txBody>
                    <a:bodyPr/>
                    <a:lstStyle/>
                    <a:p>
                      <a:pPr algn="ctr">
                        <a:lnSpc>
                          <a:spcPct val="115000"/>
                        </a:lnSpc>
                        <a:spcBef>
                          <a:spcPts val="300"/>
                        </a:spcBef>
                        <a:spcAft>
                          <a:spcPts val="300"/>
                        </a:spcAft>
                      </a:pPr>
                      <a:r>
                        <a:rPr lang="en-US" sz="1600" b="0" i="0" u="none" strike="noStrike" cap="none" dirty="0">
                          <a:solidFill>
                            <a:schemeClr val="dk1"/>
                          </a:solidFill>
                          <a:latin typeface="Arial"/>
                          <a:ea typeface="Calibri" panose="020F0502020204030204" pitchFamily="34" charset="0"/>
                          <a:cs typeface="Arial"/>
                          <a:sym typeface="Arial"/>
                        </a:rPr>
                        <a:t>5</a:t>
                      </a:r>
                      <a:r>
                        <a:rPr lang="el-GR" sz="1600" b="0" i="0" u="none" strike="noStrike" cap="none" dirty="0">
                          <a:solidFill>
                            <a:schemeClr val="dk1"/>
                          </a:solidFill>
                          <a:latin typeface="Arial"/>
                          <a:ea typeface="Calibri" panose="020F0502020204030204" pitchFamily="34" charset="0"/>
                          <a:cs typeface="Arial"/>
                          <a:sym typeface="Arial"/>
                        </a:rPr>
                        <a:t>00</a:t>
                      </a:r>
                    </a:p>
                  </a:txBody>
                  <a:tcPr marL="68580" marR="68580" marT="0" marB="0" anchor="ctr"/>
                </a:tc>
                <a:extLst>
                  <a:ext uri="{0D108BD9-81ED-4DB2-BD59-A6C34878D82A}">
                    <a16:rowId xmlns:a16="http://schemas.microsoft.com/office/drawing/2014/main" val="10009"/>
                  </a:ext>
                </a:extLst>
              </a:tr>
              <a:tr h="318950">
                <a:tc>
                  <a:txBody>
                    <a:bodyPr/>
                    <a:lstStyle/>
                    <a:p>
                      <a:pPr>
                        <a:lnSpc>
                          <a:spcPct val="115000"/>
                        </a:lnSpc>
                        <a:spcBef>
                          <a:spcPts val="300"/>
                        </a:spcBef>
                        <a:spcAft>
                          <a:spcPts val="300"/>
                        </a:spcAft>
                      </a:pPr>
                      <a:r>
                        <a:rPr lang="el-GR" sz="1600" b="0" i="0" u="none" strike="noStrike" cap="none" dirty="0">
                          <a:solidFill>
                            <a:schemeClr val="dk1"/>
                          </a:solidFill>
                          <a:latin typeface="Arial"/>
                          <a:ea typeface="Calibri" panose="020F0502020204030204" pitchFamily="34" charset="0"/>
                          <a:cs typeface="Arial"/>
                          <a:sym typeface="Arial"/>
                        </a:rPr>
                        <a:t>Επίτευγμα</a:t>
                      </a:r>
                    </a:p>
                  </a:txBody>
                  <a:tcPr marL="68580" marR="68580" marT="0" marB="0" anchor="ctr"/>
                </a:tc>
                <a:tc>
                  <a:txBody>
                    <a:bodyPr/>
                    <a:lstStyle/>
                    <a:p>
                      <a:pPr algn="ctr">
                        <a:lnSpc>
                          <a:spcPct val="115000"/>
                        </a:lnSpc>
                        <a:spcBef>
                          <a:spcPts val="300"/>
                        </a:spcBef>
                        <a:spcAft>
                          <a:spcPts val="300"/>
                        </a:spcAft>
                      </a:pPr>
                      <a:r>
                        <a:rPr lang="el-GR" sz="1600" b="0" i="0" u="none" strike="noStrike" cap="none" dirty="0">
                          <a:solidFill>
                            <a:schemeClr val="dk1"/>
                          </a:solidFill>
                          <a:latin typeface="Arial"/>
                          <a:ea typeface="Times New Roman" panose="02020603050405020304" pitchFamily="18" charset="0"/>
                          <a:cs typeface="Arial"/>
                          <a:sym typeface="Arial"/>
                        </a:rPr>
                        <a:t>Μαθαίνοντας τα βασικά</a:t>
                      </a:r>
                      <a:endParaRPr lang="el-GR" sz="1600" b="0" i="0" u="none" strike="noStrike" cap="none" dirty="0">
                        <a:solidFill>
                          <a:schemeClr val="dk1"/>
                        </a:solidFill>
                        <a:latin typeface="Arial"/>
                        <a:ea typeface="Calibri" panose="020F0502020204030204" pitchFamily="34" charset="0"/>
                        <a:cs typeface="Arial"/>
                        <a:sym typeface="Arial"/>
                      </a:endParaRPr>
                    </a:p>
                  </a:txBody>
                  <a:tcPr marL="68580" marR="68580" marT="0" marB="0" anchor="ctr"/>
                </a:tc>
                <a:extLst>
                  <a:ext uri="{0D108BD9-81ED-4DB2-BD59-A6C34878D82A}">
                    <a16:rowId xmlns:a16="http://schemas.microsoft.com/office/drawing/2014/main" val="10010"/>
                  </a:ext>
                </a:extLst>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2"/>
        <p:cNvGrpSpPr/>
        <p:nvPr/>
      </p:nvGrpSpPr>
      <p:grpSpPr>
        <a:xfrm>
          <a:off x="0" y="0"/>
          <a:ext cx="0" cy="0"/>
          <a:chOff x="0" y="0"/>
          <a:chExt cx="0" cy="0"/>
        </a:xfrm>
      </p:grpSpPr>
      <p:sp>
        <p:nvSpPr>
          <p:cNvPr id="113" name="Google Shape;113;p3"/>
          <p:cNvSpPr txBox="1">
            <a:spLocks noGrp="1"/>
          </p:cNvSpPr>
          <p:nvPr>
            <p:ph type="title"/>
          </p:nvPr>
        </p:nvSpPr>
        <p:spPr>
          <a:xfrm>
            <a:off x="333375" y="447649"/>
            <a:ext cx="5791200" cy="680939"/>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
              <a:buNone/>
            </a:pPr>
            <a:r>
              <a:rPr lang="el-GR" dirty="0">
                <a:latin typeface="Arial (Body)"/>
              </a:rPr>
              <a:t>ΠΕΡΙΓΡΑΦΗ </a:t>
            </a:r>
            <a:r>
              <a:rPr lang="en-US" dirty="0">
                <a:latin typeface="Arial (Body)"/>
              </a:rPr>
              <a:t>QUESTLINE</a:t>
            </a:r>
            <a:endParaRPr dirty="0">
              <a:latin typeface="Arial (Body)"/>
            </a:endParaRPr>
          </a:p>
        </p:txBody>
      </p:sp>
      <p:sp>
        <p:nvSpPr>
          <p:cNvPr id="114" name="Google Shape;114;p3"/>
          <p:cNvSpPr txBox="1">
            <a:spLocks noGrp="1"/>
          </p:cNvSpPr>
          <p:nvPr>
            <p:ph type="body" idx="1"/>
          </p:nvPr>
        </p:nvSpPr>
        <p:spPr>
          <a:xfrm>
            <a:off x="96928" y="2314365"/>
            <a:ext cx="8666071" cy="4165688"/>
          </a:xfrm>
          <a:prstGeom prst="rect">
            <a:avLst/>
          </a:prstGeom>
          <a:noFill/>
          <a:ln>
            <a:noFill/>
          </a:ln>
        </p:spPr>
        <p:txBody>
          <a:bodyPr spcFirstLastPara="1" wrap="square" lIns="91425" tIns="45700" rIns="91425" bIns="45700" anchor="t" anchorCtr="0">
            <a:noAutofit/>
          </a:bodyPr>
          <a:lstStyle/>
          <a:p>
            <a:pPr marL="457200" lvl="0" indent="-457200" algn="just" rtl="0">
              <a:lnSpc>
                <a:spcPct val="150000"/>
              </a:lnSpc>
              <a:spcBef>
                <a:spcPts val="0"/>
              </a:spcBef>
              <a:spcAft>
                <a:spcPts val="0"/>
              </a:spcAft>
              <a:buClr>
                <a:schemeClr val="dk1"/>
              </a:buClr>
              <a:buSzPts val="1600"/>
              <a:buFont typeface="Noto Sans Symbols"/>
              <a:buChar char="✔"/>
            </a:pPr>
            <a:r>
              <a:rPr lang="el-GR" sz="1400" b="0" dirty="0">
                <a:latin typeface="Arial (Body)"/>
                <a:sym typeface="Arial"/>
              </a:rPr>
              <a:t>«Οι Μηχανισμοί Μάθησης είναι μοτίβα συμπεριφοράς ή δομικά στοιχεία της αλληλεπίδρασης των μαθητών, τα οποία μπορεί να είναι μια ενιαία δράση ή ένα σύνολο αλληλένδετες ενέργειες που αποτελούν την απαραίτητη μαθησιακή δραστηριότητα που επαναλαμβάνεται σε όλο το παιχνίδι.» </a:t>
            </a:r>
          </a:p>
          <a:p>
            <a:pPr marL="457200" lvl="0" indent="-457200" algn="just" rtl="0">
              <a:lnSpc>
                <a:spcPct val="150000"/>
              </a:lnSpc>
              <a:spcBef>
                <a:spcPts val="0"/>
              </a:spcBef>
              <a:spcAft>
                <a:spcPts val="0"/>
              </a:spcAft>
              <a:buClr>
                <a:schemeClr val="dk1"/>
              </a:buClr>
              <a:buSzPts val="1600"/>
              <a:buFont typeface="Noto Sans Symbols"/>
              <a:buChar char="✔"/>
            </a:pPr>
            <a:r>
              <a:rPr lang="el-GR" sz="1400" b="0" dirty="0">
                <a:latin typeface="Arial (Body)"/>
                <a:sym typeface="Arial"/>
              </a:rPr>
              <a:t>Οι βασικές αρχές τους βασίζονται σε καθιερωμένες θεωρίες μάθησης ή μοντέλα και αποτελούν το μέσο που «μεταφράζει» τους μαθησιακούς στόχους σε στοιχεία παιχνιδιού</a:t>
            </a:r>
            <a:r>
              <a:rPr lang="en-US" sz="1400" b="0" dirty="0">
                <a:latin typeface="Arial (Body)"/>
                <a:sym typeface="Arial"/>
              </a:rPr>
              <a:t>.</a:t>
            </a:r>
            <a:endParaRPr lang="en-US"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Κάθε εκπαιδευτικό παιχνίδι έχει Μηχανισμούς Μάθησης  που διέπουν τους κανόνες και τις μεθόδους αλληλεπίδρασης που χρησιμοποιούνται για να παρακινήσουν και  να εμπλέξουν τους παίκτες να ολοκληρώσουν το παιχνίδι και τελικά να επεκτείνουν τις γνώσεις τους ή / και να  αναπτύξουν τις δεξιότητές τους</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Σε αυτό το </a:t>
            </a:r>
            <a:r>
              <a:rPr lang="el-GR" sz="1400" b="0" dirty="0" err="1">
                <a:latin typeface="Arial (Body)"/>
                <a:sym typeface="Arial"/>
              </a:rPr>
              <a:t>questline</a:t>
            </a:r>
            <a:r>
              <a:rPr lang="el-GR" sz="1400" b="0" dirty="0">
                <a:latin typeface="Arial (Body)"/>
                <a:sym typeface="Arial"/>
              </a:rPr>
              <a:t> χαρτογραφούμε και συζητάμε τα βασικά στοιχεία των πιο ευρέως υιοθετημένων μηχανισμών μάθησης που μπορούν να χρησιμοποιηθούν σε διαφορετικά εκπαιδευτικά επίπεδα και πλαίσια.</a:t>
            </a:r>
            <a:endParaRPr sz="1800" dirty="0">
              <a:latin typeface="Arial (Body)"/>
            </a:endParaRPr>
          </a:p>
        </p:txBody>
      </p:sp>
      <p:sp>
        <p:nvSpPr>
          <p:cNvPr id="115" name="Google Shape;115;p3"/>
          <p:cNvSpPr txBox="1"/>
          <p:nvPr/>
        </p:nvSpPr>
        <p:spPr>
          <a:xfrm>
            <a:off x="1187624" y="1584738"/>
            <a:ext cx="6552728"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b="1" i="1" u="none" strike="noStrike" cap="none" dirty="0">
                <a:solidFill>
                  <a:srgbClr val="2F5496"/>
                </a:solidFill>
                <a:latin typeface="Arial (Body)"/>
                <a:sym typeface="Arial"/>
              </a:rPr>
              <a:t>Βασικά σημεία</a:t>
            </a:r>
            <a:endParaRPr dirty="0">
              <a:latin typeface="Arial (Body)"/>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sp>
        <p:nvSpPr>
          <p:cNvPr id="120" name="Google Shape;120;p4"/>
          <p:cNvSpPr txBox="1">
            <a:spLocks noGrp="1"/>
          </p:cNvSpPr>
          <p:nvPr>
            <p:ph type="title"/>
          </p:nvPr>
        </p:nvSpPr>
        <p:spPr>
          <a:xfrm>
            <a:off x="486594" y="455204"/>
            <a:ext cx="5791200" cy="714425"/>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
              <a:buNone/>
            </a:pPr>
            <a:r>
              <a:rPr lang="el-GR" dirty="0">
                <a:latin typeface="Arial (Body)"/>
              </a:rPr>
              <a:t>ΕΝΕΡΓΕΙΑ</a:t>
            </a:r>
            <a:r>
              <a:rPr lang="en-US" dirty="0">
                <a:latin typeface="Arial (Body)"/>
              </a:rPr>
              <a:t> / </a:t>
            </a:r>
            <a:r>
              <a:rPr lang="el-GR" dirty="0">
                <a:latin typeface="Arial (Body)"/>
              </a:rPr>
              <a:t>ΕΡΓΑΣΙΑ</a:t>
            </a:r>
            <a:endParaRPr dirty="0">
              <a:latin typeface="Arial (Body)"/>
            </a:endParaRPr>
          </a:p>
        </p:txBody>
      </p:sp>
      <p:sp>
        <p:nvSpPr>
          <p:cNvPr id="121" name="Google Shape;121;p4"/>
          <p:cNvSpPr txBox="1">
            <a:spLocks noGrp="1"/>
          </p:cNvSpPr>
          <p:nvPr>
            <p:ph type="body" idx="1"/>
          </p:nvPr>
        </p:nvSpPr>
        <p:spPr>
          <a:xfrm>
            <a:off x="143508" y="2037717"/>
            <a:ext cx="8640960" cy="4696457"/>
          </a:xfrm>
          <a:prstGeom prst="rect">
            <a:avLst/>
          </a:prstGeom>
          <a:noFill/>
          <a:ln>
            <a:noFill/>
          </a:ln>
        </p:spPr>
        <p:txBody>
          <a:bodyPr spcFirstLastPara="1" wrap="square" lIns="91425" tIns="45700" rIns="91425" bIns="45700" anchor="t" anchorCtr="0">
            <a:noAutofit/>
          </a:bodyPr>
          <a:lstStyle/>
          <a:p>
            <a:pPr marL="457200" lvl="0" indent="-457200" algn="just" rtl="0">
              <a:lnSpc>
                <a:spcPct val="150000"/>
              </a:lnSpc>
              <a:spcBef>
                <a:spcPts val="0"/>
              </a:spcBef>
              <a:spcAft>
                <a:spcPts val="0"/>
              </a:spcAft>
              <a:buClr>
                <a:schemeClr val="dk1"/>
              </a:buClr>
              <a:buSzPts val="1600"/>
              <a:buFont typeface="Noto Sans Symbols"/>
              <a:buChar char="✔"/>
            </a:pPr>
            <a:r>
              <a:rPr lang="el-GR" sz="1600" b="0" dirty="0">
                <a:latin typeface="Arial (Body)"/>
                <a:sym typeface="Arial"/>
              </a:rPr>
              <a:t>Στα σενάρια ψηφιακής μάθησης οι μαθητές αναμένεται να εκτελέσουν ένα σύνολο επαναλαμβανόμενων ενεργειών προκειμένου να ολοκληρώσουν τα συγκεκριμένα καθήκοντα</a:t>
            </a:r>
            <a:r>
              <a:rPr lang="en-US" sz="1600" b="0" dirty="0">
                <a:latin typeface="Arial (Body)"/>
                <a:sym typeface="Arial"/>
              </a:rPr>
              <a:t>.</a:t>
            </a:r>
            <a:endParaRPr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600" b="0" dirty="0">
                <a:latin typeface="Arial (Body)"/>
                <a:sym typeface="Arial"/>
              </a:rPr>
              <a:t>Τα εκπαιδευτικά παιχνίδια που πλαισιώνονται από αυτή την κατηγορία βασίζονται κυρίως στις αρχές της μάθησης βάσει προβλημάτων ή της μάθησης βάσει εργασιών, ενώ, σε περιπτώσεις όπου οι μαθητές υποχρεούνται να  συνεργαστούν για την επίτευξη ενός κοινού στόχου, θα μπορούσε επίσης να σχετίζεται με τη συνεργατική μάθηση</a:t>
            </a:r>
            <a:r>
              <a:rPr lang="en-US" sz="1600" b="0" dirty="0">
                <a:latin typeface="Arial (Body)"/>
                <a:sym typeface="Arial"/>
              </a:rPr>
              <a:t>.</a:t>
            </a:r>
            <a:endParaRPr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600" b="0" dirty="0">
                <a:latin typeface="Arial (Body)"/>
                <a:sym typeface="Arial"/>
              </a:rPr>
              <a:t>Ανάλογα με τη φύση της εκπαιδευτικής εργασίας, οι μαθητές μπορούν να αναπτύξουν ένα ευρύ φάσμα γνωστικών, τεχνικών ή κοινωνικών δεξιοτήτων</a:t>
            </a:r>
            <a:r>
              <a:rPr lang="en-US" sz="1600" b="0" dirty="0">
                <a:latin typeface="Arial (Body)"/>
                <a:sym typeface="Arial"/>
              </a:rPr>
              <a:t>.</a:t>
            </a:r>
            <a:endParaRPr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600" b="0" dirty="0">
                <a:latin typeface="Arial (Body)"/>
                <a:sym typeface="Arial"/>
              </a:rPr>
              <a:t>Οι εκπαιδευτικές δραστηριότητες που συνδέονται με αυτόν τον μηχανισμό περιλαμβάνουν παιχνίδια ρόλων, συζητήσεις σε ζεύγη ή ομαδικές, εξερεύνησης και παρατήρησης και άλλες «πρακτικές» δραστηριότητες</a:t>
            </a:r>
            <a:r>
              <a:rPr lang="en-US" sz="1600" b="0" dirty="0">
                <a:latin typeface="Arial (Body)"/>
                <a:sym typeface="Arial"/>
              </a:rPr>
              <a:t>.</a:t>
            </a:r>
            <a:endParaRPr dirty="0">
              <a:latin typeface="Arial (Body)"/>
            </a:endParaRPr>
          </a:p>
        </p:txBody>
      </p:sp>
      <p:sp>
        <p:nvSpPr>
          <p:cNvPr id="122" name="Google Shape;122;p4"/>
          <p:cNvSpPr txBox="1"/>
          <p:nvPr/>
        </p:nvSpPr>
        <p:spPr>
          <a:xfrm>
            <a:off x="1187624" y="1349778"/>
            <a:ext cx="6552728"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b="1" i="1" u="none" strike="noStrike" cap="none" dirty="0">
                <a:solidFill>
                  <a:srgbClr val="2F5496"/>
                </a:solidFill>
                <a:latin typeface="Arial (Body)"/>
                <a:sym typeface="Arial"/>
              </a:rPr>
              <a:t>Ενημερωτικά</a:t>
            </a:r>
            <a:endParaRPr dirty="0">
              <a:latin typeface="Arial (Body)"/>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5"/>
          <p:cNvSpPr txBox="1">
            <a:spLocks noGrp="1"/>
          </p:cNvSpPr>
          <p:nvPr>
            <p:ph type="title"/>
          </p:nvPr>
        </p:nvSpPr>
        <p:spPr>
          <a:xfrm>
            <a:off x="208087" y="131754"/>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
              <a:buNone/>
            </a:pPr>
            <a:r>
              <a:rPr lang="el-GR" dirty="0">
                <a:latin typeface="Arial (Body)"/>
              </a:rPr>
              <a:t>ΕΚΠΑΙΔΕΥΤΙΚΟ ΜΑΘΗΜΑ</a:t>
            </a:r>
            <a:endParaRPr dirty="0">
              <a:latin typeface="Arial (Body)"/>
            </a:endParaRPr>
          </a:p>
        </p:txBody>
      </p:sp>
      <p:sp>
        <p:nvSpPr>
          <p:cNvPr id="128" name="Google Shape;128;p5"/>
          <p:cNvSpPr txBox="1">
            <a:spLocks noGrp="1"/>
          </p:cNvSpPr>
          <p:nvPr>
            <p:ph type="body" idx="1"/>
          </p:nvPr>
        </p:nvSpPr>
        <p:spPr>
          <a:xfrm>
            <a:off x="99489" y="1890476"/>
            <a:ext cx="8711136" cy="4835770"/>
          </a:xfrm>
          <a:prstGeom prst="rect">
            <a:avLst/>
          </a:prstGeom>
          <a:noFill/>
          <a:ln>
            <a:noFill/>
          </a:ln>
        </p:spPr>
        <p:txBody>
          <a:bodyPr spcFirstLastPara="1" wrap="square" lIns="91425" tIns="45700" rIns="91425" bIns="45700" anchor="t" anchorCtr="0">
            <a:noAutofit/>
          </a:bodyPr>
          <a:lstStyle/>
          <a:p>
            <a:pPr marL="457200" lvl="0" indent="-457200" algn="just" rtl="0">
              <a:lnSpc>
                <a:spcPct val="150000"/>
              </a:lnSpc>
              <a:spcBef>
                <a:spcPts val="0"/>
              </a:spcBef>
              <a:spcAft>
                <a:spcPts val="0"/>
              </a:spcAft>
              <a:buClr>
                <a:schemeClr val="dk1"/>
              </a:buClr>
              <a:buSzPts val="1600"/>
              <a:buFont typeface="Noto Sans Symbols"/>
              <a:buChar char="✔"/>
            </a:pPr>
            <a:r>
              <a:rPr lang="el-GR" sz="1400" b="0" dirty="0">
                <a:latin typeface="Arial (Body)"/>
                <a:sym typeface="Arial"/>
              </a:rPr>
              <a:t>Τα εκπαιδευτικά μαθήματα είναι δραστηριότητες καθοδηγούμενες από εκπαιδευτές  ή/και δραστηριότητες </a:t>
            </a:r>
            <a:r>
              <a:rPr lang="el-GR" sz="1400" b="0" dirty="0" err="1">
                <a:latin typeface="Arial (Body)"/>
                <a:sym typeface="Arial"/>
              </a:rPr>
              <a:t>αυτοβελτίωσης</a:t>
            </a:r>
            <a:r>
              <a:rPr lang="el-GR" sz="1400" b="0" dirty="0">
                <a:latin typeface="Arial (Body)"/>
                <a:sym typeface="Arial"/>
              </a:rPr>
              <a:t>  που επιτρέπουν στους μαθητές να αποκτήσουν θεωρητικές γνώσεις ή  να εδραιώσουν  τις πρακτικές δεξιότητές τους</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Ως Μηχανισμός Μάθησης αντλεί από τις αρχές των Κονστρουκτιβιστών/Κατασκευαστικών μοντέλων και περιστασιακά περιλαμβάνει συνεργασία μεταξύ των μαθητών</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Ανάλογα με τη φύση του εκπαιδευτικού αντικειμένου, μπορούν να βασίζονται σε συζητήσεις, όπου η εστίαση είναι στη βαθύτερη εξερεύνηση του περιεχομένου του  μαθήματος μέσω συζητήσεων και διαλόγων ή μπορεί να περιλαμβάνει πρακτικές δραστηριότητες, όπου δίνεται έμφαση στην ανάπτυξη πρακτικών δεξιοτήτων</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Σε κάθε περίπτωση, η προστιθέμενη αξία αυτής της προσέγγισης είναι επίσης η ευκαιρία που προσφέρεται στους εκπαιδευόμενους να συμμετάσχουν σε (επακόλουθες) συνεδρίες ερωτήσεων και απαντήσεων</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Για την ενσωμάτωση αυτού του μηχανισμού, συνιστάται η χρήση διαφορετικών πόρων πολυμέσων (π.χ. παρουσιάσεις PowerPoint, βίντεο</a:t>
            </a:r>
            <a:r>
              <a:rPr lang="en-US" sz="1400" b="0" dirty="0">
                <a:latin typeface="Arial (Body)"/>
                <a:sym typeface="Arial"/>
              </a:rPr>
              <a:t>).</a:t>
            </a:r>
            <a:endParaRPr sz="1800" dirty="0">
              <a:latin typeface="Arial (Body)"/>
            </a:endParaRPr>
          </a:p>
        </p:txBody>
      </p:sp>
      <p:sp>
        <p:nvSpPr>
          <p:cNvPr id="129" name="Google Shape;129;p5"/>
          <p:cNvSpPr txBox="1"/>
          <p:nvPr/>
        </p:nvSpPr>
        <p:spPr>
          <a:xfrm>
            <a:off x="323527" y="1205649"/>
            <a:ext cx="8358311"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b="1" i="1" u="none" strike="noStrike" cap="none" dirty="0">
                <a:solidFill>
                  <a:srgbClr val="2F5496"/>
                </a:solidFill>
                <a:latin typeface="Arial (Body)"/>
                <a:sym typeface="Arial"/>
              </a:rPr>
              <a:t>Ενημερωτικά</a:t>
            </a:r>
            <a:endParaRPr dirty="0">
              <a:latin typeface="Arial (Body)"/>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6"/>
          <p:cNvSpPr txBox="1">
            <a:spLocks noGrp="1"/>
          </p:cNvSpPr>
          <p:nvPr>
            <p:ph type="title"/>
          </p:nvPr>
        </p:nvSpPr>
        <p:spPr>
          <a:xfrm>
            <a:off x="467544" y="-171400"/>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
              <a:buNone/>
            </a:pPr>
            <a:r>
              <a:rPr lang="el-GR" dirty="0">
                <a:latin typeface="Arial (Body)"/>
              </a:rPr>
              <a:t>ΕΠΙΔΕΙΞΗ</a:t>
            </a:r>
            <a:endParaRPr dirty="0">
              <a:latin typeface="Arial (Body)"/>
            </a:endParaRPr>
          </a:p>
        </p:txBody>
      </p:sp>
      <p:sp>
        <p:nvSpPr>
          <p:cNvPr id="135" name="Google Shape;135;p6"/>
          <p:cNvSpPr txBox="1">
            <a:spLocks noGrp="1"/>
          </p:cNvSpPr>
          <p:nvPr>
            <p:ph type="body" idx="1"/>
          </p:nvPr>
        </p:nvSpPr>
        <p:spPr>
          <a:xfrm>
            <a:off x="53498" y="2276872"/>
            <a:ext cx="8820980" cy="4464496"/>
          </a:xfrm>
          <a:prstGeom prst="rect">
            <a:avLst/>
          </a:prstGeom>
          <a:noFill/>
          <a:ln>
            <a:noFill/>
          </a:ln>
        </p:spPr>
        <p:txBody>
          <a:bodyPr spcFirstLastPara="1" wrap="square" lIns="91425" tIns="45700" rIns="91425" bIns="45700" anchor="t" anchorCtr="0">
            <a:noAutofit/>
          </a:bodyPr>
          <a:lstStyle/>
          <a:p>
            <a:pPr marL="457200" lvl="0" indent="-457200" algn="just" rtl="0">
              <a:lnSpc>
                <a:spcPct val="150000"/>
              </a:lnSpc>
              <a:spcBef>
                <a:spcPts val="0"/>
              </a:spcBef>
              <a:spcAft>
                <a:spcPts val="0"/>
              </a:spcAft>
              <a:buClr>
                <a:schemeClr val="dk1"/>
              </a:buClr>
              <a:buSzPts val="1600"/>
              <a:buFont typeface="Noto Sans Symbols"/>
              <a:buChar char="✔"/>
            </a:pPr>
            <a:r>
              <a:rPr lang="el-GR" sz="1400" b="0" dirty="0">
                <a:latin typeface="Arial (Body)"/>
                <a:sym typeface="Arial"/>
              </a:rPr>
              <a:t>Τα τρισδιάστατα Περιβάλλοντα Εικονικής Μάθησης επιτρέπουν στους εκπαιδευτικούς να επιδεικνύουν αφηρημένα θέματα και έννοιες που είναι δύσκολο ή ακόμη και αδύνατο να διερευνηθούν στη συμβατική τάξη</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Τα εκπαιδευτικά παιχνίδια που πλαισιώνονται από αυτή την κατηγορία βασίζονται κυρίως</a:t>
            </a:r>
            <a:r>
              <a:rPr lang="en-US" sz="1400" b="0" dirty="0">
                <a:latin typeface="Arial (Body)"/>
                <a:sym typeface="Arial"/>
              </a:rPr>
              <a:t>:</a:t>
            </a:r>
            <a:endParaRPr sz="1800" dirty="0">
              <a:latin typeface="Arial (Body)"/>
            </a:endParaRPr>
          </a:p>
          <a:p>
            <a:pPr marL="914400" lvl="1" indent="-457200" algn="just" rtl="0">
              <a:lnSpc>
                <a:spcPct val="150000"/>
              </a:lnSpc>
              <a:spcBef>
                <a:spcPts val="600"/>
              </a:spcBef>
              <a:spcAft>
                <a:spcPts val="0"/>
              </a:spcAft>
              <a:buSzPts val="1600"/>
              <a:buFont typeface="Noto Sans Symbols"/>
              <a:buChar char="✔"/>
            </a:pPr>
            <a:r>
              <a:rPr lang="el-GR" sz="1400" b="0" dirty="0">
                <a:latin typeface="Arial (Body)"/>
                <a:sym typeface="Arial"/>
              </a:rPr>
              <a:t>στις αρχές του «Συμπεριφορισμού» (</a:t>
            </a:r>
            <a:r>
              <a:rPr lang="el-GR" sz="1400" b="0" dirty="0" err="1">
                <a:latin typeface="Arial (Body)"/>
                <a:sym typeface="Arial"/>
              </a:rPr>
              <a:t>Behaviourism</a:t>
            </a:r>
            <a:r>
              <a:rPr lang="el-GR" sz="1400" b="0" dirty="0">
                <a:latin typeface="Arial (Body)"/>
                <a:sym typeface="Arial"/>
              </a:rPr>
              <a:t>), κατά την προσομοίωση σεναρίων που αναδεικνύουν τις σχέσεις μεταξύ «αιτίας και αποτελέσματος»</a:t>
            </a:r>
          </a:p>
          <a:p>
            <a:pPr marL="914400" lvl="1" indent="-457200" algn="just" rtl="0">
              <a:lnSpc>
                <a:spcPct val="150000"/>
              </a:lnSpc>
              <a:spcBef>
                <a:spcPts val="600"/>
              </a:spcBef>
              <a:spcAft>
                <a:spcPts val="0"/>
              </a:spcAft>
              <a:buSzPts val="1600"/>
              <a:buFont typeface="Noto Sans Symbols"/>
              <a:buChar char="✔"/>
            </a:pPr>
            <a:r>
              <a:rPr lang="el-GR" sz="1400" b="0" dirty="0">
                <a:latin typeface="Arial (Body)"/>
                <a:sym typeface="Arial"/>
              </a:rPr>
              <a:t>στην προσέγγιση της Εμπειρικής Μάθησης, όταν οι μαθητές καλούνται να παρατηρήσουν και να μιμηθούν τις ενέργειες που εκτελεί ο εκπαιδευτικός</a:t>
            </a:r>
            <a:r>
              <a:rPr lang="en-US" sz="1400" b="0" dirty="0">
                <a:latin typeface="Arial (Body)"/>
                <a:sym typeface="Arial"/>
              </a:rPr>
              <a:t>.</a:t>
            </a:r>
            <a:endParaRPr lang="en-US" sz="1800" dirty="0">
              <a:latin typeface="Arial (Body)"/>
            </a:endParaRPr>
          </a:p>
          <a:p>
            <a:pPr marL="914400" lvl="1" indent="-457200" algn="just" rtl="0">
              <a:lnSpc>
                <a:spcPct val="150000"/>
              </a:lnSpc>
              <a:spcBef>
                <a:spcPts val="0"/>
              </a:spcBef>
              <a:spcAft>
                <a:spcPts val="0"/>
              </a:spcAft>
              <a:buSzPts val="1600"/>
              <a:buFont typeface="Noto Sans Symbols"/>
              <a:buChar char="✔"/>
            </a:pPr>
            <a:r>
              <a:rPr lang="el-GR" sz="1400" b="0" dirty="0">
                <a:latin typeface="Arial (Body)"/>
                <a:sym typeface="Arial"/>
              </a:rPr>
              <a:t>στη θεωρία της Κοινωνικής Μάθησης</a:t>
            </a:r>
            <a:r>
              <a:rPr lang="en-US" sz="1400" b="0" dirty="0">
                <a:latin typeface="Arial (Body)"/>
                <a:sym typeface="Arial"/>
              </a:rPr>
              <a:t>, </a:t>
            </a:r>
            <a:r>
              <a:rPr lang="el-GR" sz="1400" b="0" dirty="0">
                <a:latin typeface="Arial (Body)"/>
                <a:sym typeface="Arial"/>
              </a:rPr>
              <a:t>οι εκπαιδευτικές δραστηριότητες περιλαμβάνουν αλληλεπίδραση μεταξύ των μαθητών </a:t>
            </a:r>
            <a:r>
              <a:rPr lang="en-US" sz="1400" b="0" dirty="0">
                <a:latin typeface="Arial (Body)"/>
                <a:sym typeface="Arial"/>
              </a:rPr>
              <a:t> </a:t>
            </a:r>
            <a:endParaRPr sz="1800" dirty="0">
              <a:latin typeface="Arial (Body)"/>
            </a:endParaRPr>
          </a:p>
          <a:p>
            <a:pPr marL="457200" lvl="0" indent="-457200" algn="just" rtl="0">
              <a:lnSpc>
                <a:spcPct val="150000"/>
              </a:lnSpc>
              <a:spcBef>
                <a:spcPts val="0"/>
              </a:spcBef>
              <a:spcAft>
                <a:spcPts val="0"/>
              </a:spcAft>
              <a:buClr>
                <a:schemeClr val="dk1"/>
              </a:buClr>
              <a:buSzPts val="1600"/>
              <a:buFont typeface="Noto Sans Symbols"/>
              <a:buChar char="✔"/>
            </a:pPr>
            <a:r>
              <a:rPr lang="el-GR" sz="1400" b="0" dirty="0">
                <a:latin typeface="Arial (Body)"/>
                <a:sym typeface="Arial"/>
              </a:rPr>
              <a:t>Οι εκπαιδευτικές δραστηριότητες που σχετίζονται με αυτόν τον  μηχανισμό περιλαμβάνουν προσομοιώσεις, τρισδιάστατη μοντελοποίηση και προγραμματισμό, εικονικές περιηγήσεις με βάση σενάρια και καθοδηγούμενες εξερευνήσεις μέσω αφήγησης</a:t>
            </a:r>
            <a:r>
              <a:rPr lang="en-US" sz="1400" b="0" dirty="0">
                <a:latin typeface="Arial (Body)"/>
                <a:sym typeface="Arial"/>
              </a:rPr>
              <a:t>.</a:t>
            </a:r>
            <a:endParaRPr sz="1800" dirty="0">
              <a:latin typeface="Arial (Body)"/>
            </a:endParaRPr>
          </a:p>
        </p:txBody>
      </p:sp>
      <p:sp>
        <p:nvSpPr>
          <p:cNvPr id="136" name="Google Shape;136;p6"/>
          <p:cNvSpPr txBox="1"/>
          <p:nvPr/>
        </p:nvSpPr>
        <p:spPr>
          <a:xfrm>
            <a:off x="1187624" y="1644223"/>
            <a:ext cx="6552728"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b="1" i="1" u="none" strike="noStrike" cap="none" dirty="0">
                <a:solidFill>
                  <a:srgbClr val="2F5496"/>
                </a:solidFill>
                <a:latin typeface="Arial (Body)"/>
                <a:sym typeface="Arial"/>
              </a:rPr>
              <a:t>Ενημερωτικά</a:t>
            </a:r>
            <a:endParaRPr dirty="0">
              <a:latin typeface="Arial (Body)"/>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1" name="Google Shape;141;p7"/>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
              <a:buNone/>
            </a:pPr>
            <a:r>
              <a:rPr lang="el-GR" dirty="0">
                <a:latin typeface="Arial (Body)"/>
              </a:rPr>
              <a:t>ΑΞΙΟΛΟΓΗΣΗ</a:t>
            </a:r>
            <a:endParaRPr dirty="0">
              <a:latin typeface="Arial (Body)"/>
            </a:endParaRPr>
          </a:p>
        </p:txBody>
      </p:sp>
      <p:sp>
        <p:nvSpPr>
          <p:cNvPr id="142" name="Google Shape;142;p7"/>
          <p:cNvSpPr txBox="1">
            <a:spLocks noGrp="1"/>
          </p:cNvSpPr>
          <p:nvPr>
            <p:ph type="body" idx="1"/>
          </p:nvPr>
        </p:nvSpPr>
        <p:spPr>
          <a:xfrm>
            <a:off x="143508" y="2229448"/>
            <a:ext cx="8640960" cy="4464496"/>
          </a:xfrm>
          <a:prstGeom prst="rect">
            <a:avLst/>
          </a:prstGeom>
          <a:noFill/>
          <a:ln>
            <a:noFill/>
          </a:ln>
        </p:spPr>
        <p:txBody>
          <a:bodyPr spcFirstLastPara="1" wrap="square" lIns="91425" tIns="45700" rIns="91425" bIns="45700" anchor="t" anchorCtr="0">
            <a:noAutofit/>
          </a:bodyPr>
          <a:lstStyle/>
          <a:p>
            <a:pPr marL="457200" lvl="0" indent="-457200" algn="just" rtl="0">
              <a:lnSpc>
                <a:spcPct val="150000"/>
              </a:lnSpc>
              <a:spcBef>
                <a:spcPts val="0"/>
              </a:spcBef>
              <a:spcAft>
                <a:spcPts val="0"/>
              </a:spcAft>
              <a:buClr>
                <a:schemeClr val="dk1"/>
              </a:buClr>
              <a:buSzPts val="1600"/>
              <a:buFont typeface="Noto Sans Symbols"/>
              <a:buChar char="✔"/>
            </a:pPr>
            <a:r>
              <a:rPr lang="el-GR" sz="1400" b="0" dirty="0">
                <a:latin typeface="Arial (Body)"/>
                <a:sym typeface="Arial"/>
              </a:rPr>
              <a:t>Πέρα από τη διεξαγωγή δραστηριοτήτων που διευκολύνουν τη μάθηση, οι σχεδιαστές και οι επαγγελματίες μπορούν επίσης να ενσωματώσουν  τα καθήκοντα που σχετίζονται με την αξιολόγηση ως μέσο που θα επιτρέψει στους εκπαιδευόμενους να  αποκτήσουν γνώσεις που σχετίζονται με την πρόοδο και την εξέλιξή τους στη μάθηση</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Στα Σοβαρά Παιχνίδια, η αξιολόγηση των μαθητών μπορεί να είναι συνεχής (π.χ. προχωρώντας από επίπεδο σε επίπεδο), με κλιμακούμενη δυσκολία (π.χ. ολοκλήρωση πιο απαιτητικών εργασιών) και διακριτικότητα (π.χ. ενσωματωμένη στις παιχνιδοποιημένες δραστηριότητες).</a:t>
            </a: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Τα στοιχεία αυτά διασφαλίζουν ότι η εμπειρία της ροής παραμένει ανεπηρέαστη, επιτρέποντας παράλληλα στους εκπαιδευτικούς να αποκτήσουν χρήσιμες πληροφορίες σχετικά με τις γνώσεις και την κατασκευή δεξιοτήτων των μαθητών</a:t>
            </a:r>
            <a:r>
              <a:rPr lang="en-US" sz="1400" b="0" dirty="0">
                <a:latin typeface="Arial (Body)"/>
                <a:sym typeface="Arial"/>
              </a:rPr>
              <a:t>.</a:t>
            </a:r>
            <a:endParaRPr lang="en-US"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Μια τυπική προσέγγιση που διευκολύνει την αξιολόγηση σε περιβάλλοντα ψηφιακής μάθησης είναι η λήψη, η καταγραφή και η εξαγωγή συμπεριφορών των μαθητών μέσω των  αρχείων καταγραφής του χρήστη (ψηφιακά)</a:t>
            </a:r>
            <a:r>
              <a:rPr lang="en-US" sz="1400" b="0" dirty="0">
                <a:latin typeface="Arial (Body)"/>
                <a:sym typeface="Arial"/>
              </a:rPr>
              <a:t>. </a:t>
            </a:r>
            <a:endParaRPr sz="1800" dirty="0">
              <a:latin typeface="Arial (Body)"/>
            </a:endParaRPr>
          </a:p>
        </p:txBody>
      </p:sp>
      <p:sp>
        <p:nvSpPr>
          <p:cNvPr id="143" name="Google Shape;143;p7"/>
          <p:cNvSpPr txBox="1"/>
          <p:nvPr/>
        </p:nvSpPr>
        <p:spPr>
          <a:xfrm>
            <a:off x="1187624" y="1644223"/>
            <a:ext cx="6552728"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b="1" i="1" u="none" strike="noStrike" cap="none" dirty="0">
                <a:solidFill>
                  <a:srgbClr val="2F5496"/>
                </a:solidFill>
                <a:latin typeface="Arial (Body)"/>
                <a:sym typeface="Arial"/>
              </a:rPr>
              <a:t>Ενημερωτικά</a:t>
            </a:r>
            <a:endParaRPr dirty="0">
              <a:latin typeface="Arial (Body)"/>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148" name="Google Shape;148;p8"/>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
              <a:buNone/>
            </a:pPr>
            <a:r>
              <a:rPr lang="el-GR" dirty="0">
                <a:latin typeface="Arial (Body)"/>
              </a:rPr>
              <a:t>ΑΝΑΤΡΟΦΟΔΟΤΗΣΗ</a:t>
            </a:r>
            <a:endParaRPr dirty="0">
              <a:latin typeface="Arial (Body)"/>
            </a:endParaRPr>
          </a:p>
        </p:txBody>
      </p:sp>
      <p:sp>
        <p:nvSpPr>
          <p:cNvPr id="149" name="Google Shape;149;p8"/>
          <p:cNvSpPr txBox="1">
            <a:spLocks noGrp="1"/>
          </p:cNvSpPr>
          <p:nvPr>
            <p:ph type="body" idx="1"/>
          </p:nvPr>
        </p:nvSpPr>
        <p:spPr>
          <a:xfrm>
            <a:off x="143508" y="2229448"/>
            <a:ext cx="8640960" cy="4230346"/>
          </a:xfrm>
          <a:prstGeom prst="rect">
            <a:avLst/>
          </a:prstGeom>
          <a:noFill/>
          <a:ln>
            <a:noFill/>
          </a:ln>
        </p:spPr>
        <p:txBody>
          <a:bodyPr spcFirstLastPara="1" wrap="square" lIns="91425" tIns="45700" rIns="91425" bIns="45700" anchor="t" anchorCtr="0">
            <a:noAutofit/>
          </a:bodyPr>
          <a:lstStyle/>
          <a:p>
            <a:pPr marL="457200" lvl="0" indent="-457200" algn="just" rtl="0">
              <a:lnSpc>
                <a:spcPct val="150000"/>
              </a:lnSpc>
              <a:spcBef>
                <a:spcPts val="0"/>
              </a:spcBef>
              <a:spcAft>
                <a:spcPts val="0"/>
              </a:spcAft>
              <a:buClr>
                <a:schemeClr val="dk1"/>
              </a:buClr>
              <a:buSzPts val="1600"/>
              <a:buFont typeface="Noto Sans Symbols"/>
              <a:buChar char="✔"/>
            </a:pPr>
            <a:r>
              <a:rPr lang="el-GR" sz="1600" b="0" dirty="0">
                <a:latin typeface="Arial (Body)"/>
                <a:sym typeface="Arial"/>
              </a:rPr>
              <a:t>Μετά την ολοκλήρωση ενός τμήματος μιας εργασίας, είναι σημαντικό να εξεταστεί επίσης η παροχή ανατροφοδότησης</a:t>
            </a:r>
            <a:r>
              <a:rPr lang="en-US" sz="1600" b="0" dirty="0">
                <a:latin typeface="Arial (Body)"/>
                <a:sym typeface="Arial"/>
              </a:rPr>
              <a:t>.</a:t>
            </a:r>
            <a:endParaRPr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600" b="0" dirty="0">
                <a:latin typeface="Arial (Body)"/>
                <a:sym typeface="Arial"/>
              </a:rPr>
              <a:t>Στο πλαίσιο των </a:t>
            </a:r>
            <a:r>
              <a:rPr lang="el-GR" sz="1600" b="0" dirty="0" err="1">
                <a:latin typeface="Arial (Body)"/>
                <a:sym typeface="Arial"/>
              </a:rPr>
              <a:t>παιχνιδοποιημένων</a:t>
            </a:r>
            <a:r>
              <a:rPr lang="el-GR" sz="1600" b="0" dirty="0">
                <a:latin typeface="Arial (Body)"/>
                <a:sym typeface="Arial"/>
              </a:rPr>
              <a:t> δραστηριοτήτων σε τρισδιάστατους Εικονικούς Κόσμους, μπορούν να παρέχονται σχόλια τόσο κατά τη διάρκεια (π.χ. αποτυχία / επανάληψη, παροχή υποδείξεων / βοήθειας) όσο και μετά το παιχνίδι (π.χ. στιγμές προβληματισμού, παρακολούθηση άλλων που παίζουν, ανασκόπηση πρόσφατης δραστηριότητας</a:t>
            </a:r>
            <a:r>
              <a:rPr lang="en-US" sz="1600" b="0" dirty="0">
                <a:latin typeface="Arial (Body)"/>
                <a:sym typeface="Arial"/>
              </a:rPr>
              <a:t>).</a:t>
            </a:r>
            <a:endParaRPr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600" b="0" dirty="0">
                <a:latin typeface="Arial (Body)"/>
                <a:sym typeface="Arial"/>
              </a:rPr>
              <a:t>Η φύση της ανατροφοδότησης μπορεί να λάβει πολλαπλές μορφές (π.χ. κείμενο, οπτικοακουστικό) και μπορεί να χρησιμοποιηθεί είτε μεμονωμένα είτε ως συνδυασμός</a:t>
            </a:r>
            <a:r>
              <a:rPr lang="en-US" sz="1600" b="0" dirty="0">
                <a:latin typeface="Arial (Body)"/>
                <a:sym typeface="Arial"/>
              </a:rPr>
              <a:t>.</a:t>
            </a:r>
            <a:endParaRPr dirty="0">
              <a:latin typeface="Arial (Body)"/>
            </a:endParaRPr>
          </a:p>
        </p:txBody>
      </p:sp>
      <p:sp>
        <p:nvSpPr>
          <p:cNvPr id="150" name="Google Shape;150;p8"/>
          <p:cNvSpPr txBox="1"/>
          <p:nvPr/>
        </p:nvSpPr>
        <p:spPr>
          <a:xfrm>
            <a:off x="1187624" y="1644223"/>
            <a:ext cx="6552728"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b="1" i="1" u="none" strike="noStrike" cap="none" dirty="0">
                <a:solidFill>
                  <a:srgbClr val="2F5496"/>
                </a:solidFill>
                <a:latin typeface="Arial (Body)"/>
                <a:sym typeface="Arial"/>
              </a:rPr>
              <a:t>Ενημερωτικά</a:t>
            </a:r>
            <a:endParaRPr dirty="0">
              <a:latin typeface="Arial (Bod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Google Shape;155;p9"/>
          <p:cNvSpPr txBox="1">
            <a:spLocks noGrp="1"/>
          </p:cNvSpPr>
          <p:nvPr>
            <p:ph type="title"/>
          </p:nvPr>
        </p:nvSpPr>
        <p:spPr>
          <a:xfrm>
            <a:off x="457200" y="152718"/>
            <a:ext cx="5791200" cy="1371600"/>
          </a:xfrm>
          <a:prstGeom prst="rect">
            <a:avLst/>
          </a:prstGeom>
          <a:noFill/>
          <a:ln>
            <a:noFill/>
          </a:ln>
        </p:spPr>
        <p:txBody>
          <a:bodyPr spcFirstLastPara="1" wrap="square" lIns="91425" tIns="45700" rIns="91425" bIns="45700" anchor="b" anchorCtr="0">
            <a:normAutofit/>
          </a:bodyPr>
          <a:lstStyle/>
          <a:p>
            <a:pPr marL="0" lvl="0" indent="0" algn="l" rtl="0">
              <a:spcBef>
                <a:spcPts val="0"/>
              </a:spcBef>
              <a:spcAft>
                <a:spcPts val="0"/>
              </a:spcAft>
              <a:buClr>
                <a:srgbClr val="FFC000"/>
              </a:buClr>
              <a:buSzPts val="3600"/>
              <a:buFont typeface="Arial "/>
              <a:buNone/>
            </a:pPr>
            <a:r>
              <a:rPr lang="el-GR" dirty="0">
                <a:latin typeface="Arial (Body)"/>
              </a:rPr>
              <a:t>ΑΝΑΣΤΟΧΑΣΜΟΣ</a:t>
            </a:r>
            <a:r>
              <a:rPr lang="en-US" dirty="0">
                <a:latin typeface="Arial (Body)"/>
              </a:rPr>
              <a:t> / </a:t>
            </a:r>
            <a:r>
              <a:rPr lang="el-GR" dirty="0">
                <a:latin typeface="Arial (Body)"/>
              </a:rPr>
              <a:t>ΣΥΖΗΤΗΣΗ</a:t>
            </a:r>
            <a:endParaRPr dirty="0">
              <a:latin typeface="Arial (Body)"/>
            </a:endParaRPr>
          </a:p>
        </p:txBody>
      </p:sp>
      <p:sp>
        <p:nvSpPr>
          <p:cNvPr id="156" name="Google Shape;156;p9"/>
          <p:cNvSpPr txBox="1">
            <a:spLocks noGrp="1"/>
          </p:cNvSpPr>
          <p:nvPr>
            <p:ph type="body" idx="1"/>
          </p:nvPr>
        </p:nvSpPr>
        <p:spPr>
          <a:xfrm>
            <a:off x="143508" y="2229448"/>
            <a:ext cx="8640960" cy="4464496"/>
          </a:xfrm>
          <a:prstGeom prst="rect">
            <a:avLst/>
          </a:prstGeom>
          <a:noFill/>
          <a:ln>
            <a:noFill/>
          </a:ln>
        </p:spPr>
        <p:txBody>
          <a:bodyPr spcFirstLastPara="1" wrap="square" lIns="91425" tIns="45700" rIns="91425" bIns="45700" anchor="t" anchorCtr="0">
            <a:noAutofit/>
          </a:bodyPr>
          <a:lstStyle/>
          <a:p>
            <a:pPr marL="457200" lvl="0" indent="-457200" algn="just" rtl="0">
              <a:lnSpc>
                <a:spcPct val="150000"/>
              </a:lnSpc>
              <a:spcBef>
                <a:spcPts val="0"/>
              </a:spcBef>
              <a:spcAft>
                <a:spcPts val="0"/>
              </a:spcAft>
              <a:buClr>
                <a:schemeClr val="dk1"/>
              </a:buClr>
              <a:buSzPts val="1600"/>
              <a:buFont typeface="Noto Sans Symbols"/>
              <a:buChar char="✔"/>
            </a:pPr>
            <a:r>
              <a:rPr lang="el-GR" sz="1400" b="0" dirty="0">
                <a:latin typeface="Arial (Body)"/>
                <a:sym typeface="Arial"/>
              </a:rPr>
              <a:t>Μετά την ολοκλήρωση των εκπαιδευτικών εργασιών, οι εκπαιδευτικοί πρέπει να παρέχουν ευκαιρίες για  κριτικό </a:t>
            </a:r>
            <a:r>
              <a:rPr lang="el-GR" sz="1400" b="0" dirty="0" err="1">
                <a:latin typeface="Arial (Body)"/>
                <a:sym typeface="Arial"/>
              </a:rPr>
              <a:t>αναστοχασμό</a:t>
            </a:r>
            <a:r>
              <a:rPr lang="el-GR" sz="1400" b="0" dirty="0">
                <a:latin typeface="Arial (Body)"/>
                <a:sym typeface="Arial"/>
              </a:rPr>
              <a:t> και συζήτηση</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Ως διαδικασία, μπορεί να λάβει χώρα εκτός του πλαισίου του παιχνιδιού (ενημέρωση) και μπορεί να περιλαμβάνει ημερολόγια, καθοδήγηση και κριτική παιχνιδιών</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a:latin typeface="Arial (Body)"/>
                <a:sym typeface="Arial"/>
              </a:rPr>
              <a:t>Εκτός από τα άμεσα οφέλη που έχει αυτή η διαδικασία για τους μαθητές, επιτρέπει επίσης στους εκπαιδευτικούς σχεδιαστές να αξιολογήσουν αν η επιλογή των παιχνιδιών ανταποκρίθηκε στα  κίνητρα και το ενδιαφέρον των μαθητών, τα ιδιαίτερα στοιχεία που  τους άρεσαν περισσότερο και τις πτυχές των παιχνιδιών που είχαν μεγαλύτερη πρόκληση, καθώς και πώς κατάφεραν να ξεπεράσουν τις προκλήσεις που παρουσιάστηκαν</a:t>
            </a:r>
            <a:r>
              <a:rPr lang="en-US" sz="1400" b="0" dirty="0">
                <a:latin typeface="Arial (Body)"/>
                <a:sym typeface="Arial"/>
              </a:rPr>
              <a:t>.</a:t>
            </a:r>
            <a:endParaRPr sz="1800" dirty="0">
              <a:latin typeface="Arial (Body)"/>
            </a:endParaRPr>
          </a:p>
          <a:p>
            <a:pPr marL="457200" lvl="0" indent="-457200" algn="just" rtl="0">
              <a:lnSpc>
                <a:spcPct val="150000"/>
              </a:lnSpc>
              <a:spcBef>
                <a:spcPts val="600"/>
              </a:spcBef>
              <a:spcAft>
                <a:spcPts val="0"/>
              </a:spcAft>
              <a:buClr>
                <a:schemeClr val="dk1"/>
              </a:buClr>
              <a:buSzPts val="1600"/>
              <a:buFont typeface="Noto Sans Symbols"/>
              <a:buChar char="✔"/>
            </a:pPr>
            <a:r>
              <a:rPr lang="el-GR" sz="1400" b="0" dirty="0" err="1">
                <a:latin typeface="Arial (Body)"/>
                <a:sym typeface="Arial"/>
              </a:rPr>
              <a:t>Αναστοχασμός</a:t>
            </a:r>
            <a:r>
              <a:rPr lang="el-GR" sz="1400" b="0" dirty="0">
                <a:latin typeface="Arial (Body)"/>
                <a:sym typeface="Arial"/>
              </a:rPr>
              <a:t> βασιζόμενος στη συζήτηση, βασιζόμενος στην ομάδα ή μεταξύ συνομήλικων, μπορεί να πραγματοποιηθεί με περισσότερο προχωρημένους μαθητές με βάση ένα σύνολο προκαθορισμένων κατευθυντήριων  γραμμών</a:t>
            </a:r>
            <a:r>
              <a:rPr lang="en-US" sz="1400" b="0" dirty="0">
                <a:latin typeface="Arial (Body)"/>
                <a:sym typeface="Arial"/>
              </a:rPr>
              <a:t>.</a:t>
            </a:r>
            <a:endParaRPr sz="1800" dirty="0">
              <a:latin typeface="Arial (Body)"/>
            </a:endParaRPr>
          </a:p>
        </p:txBody>
      </p:sp>
      <p:sp>
        <p:nvSpPr>
          <p:cNvPr id="157" name="Google Shape;157;p9"/>
          <p:cNvSpPr txBox="1"/>
          <p:nvPr/>
        </p:nvSpPr>
        <p:spPr>
          <a:xfrm>
            <a:off x="1187624" y="1644223"/>
            <a:ext cx="6552728" cy="507791"/>
          </a:xfrm>
          <a:prstGeom prst="rect">
            <a:avLst/>
          </a:prstGeom>
          <a:noFill/>
          <a:ln>
            <a:noFill/>
          </a:ln>
        </p:spPr>
        <p:txBody>
          <a:bodyPr spcFirstLastPara="1" wrap="square" lIns="91425" tIns="45700" rIns="91425" bIns="45700" anchor="t" anchorCtr="0">
            <a:spAutoFit/>
          </a:bodyPr>
          <a:lstStyle/>
          <a:p>
            <a:pPr marL="0" marR="0" lvl="0" indent="0" algn="ctr" rtl="0">
              <a:lnSpc>
                <a:spcPct val="150000"/>
              </a:lnSpc>
              <a:spcBef>
                <a:spcPts val="0"/>
              </a:spcBef>
              <a:spcAft>
                <a:spcPts val="0"/>
              </a:spcAft>
              <a:buNone/>
            </a:pPr>
            <a:r>
              <a:rPr lang="el-GR" sz="1800" b="1" i="1" u="none" strike="noStrike" cap="none" dirty="0">
                <a:solidFill>
                  <a:srgbClr val="2F5496"/>
                </a:solidFill>
                <a:latin typeface="Arial (Body)"/>
                <a:sym typeface="Arial"/>
              </a:rPr>
              <a:t>Ενημερωτικά</a:t>
            </a:r>
            <a:endParaRPr dirty="0">
              <a:latin typeface="Arial (Body)"/>
            </a:endParaRPr>
          </a:p>
        </p:txBody>
      </p:sp>
    </p:spTree>
  </p:cSld>
  <p:clrMapOvr>
    <a:masterClrMapping/>
  </p:clrMapOvr>
</p:sld>
</file>

<file path=ppt/theme/theme1.xml><?xml version="1.0" encoding="utf-8"?>
<a:theme xmlns:a="http://schemas.openxmlformats.org/drawingml/2006/main" name="Základné">
  <a:themeElements>
    <a:clrScheme name="Green Yellow">
      <a:dk1>
        <a:srgbClr val="000000"/>
      </a:dk1>
      <a:lt1>
        <a:srgbClr val="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EE7B08"/>
      </a:hlink>
      <a:folHlink>
        <a:srgbClr val="977B2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ív Offic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TotalTime>
  <Words>1024</Words>
  <Application>Microsoft Office PowerPoint</Application>
  <PresentationFormat>On-screen Show (4:3)</PresentationFormat>
  <Paragraphs>72</Paragraphs>
  <Slides>9</Slides>
  <Notes>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9</vt:i4>
      </vt:variant>
    </vt:vector>
  </HeadingPairs>
  <TitlesOfParts>
    <vt:vector size="17" baseType="lpstr">
      <vt:lpstr>Arial Black</vt:lpstr>
      <vt:lpstr>Noto Sans Symbols</vt:lpstr>
      <vt:lpstr>Arial </vt:lpstr>
      <vt:lpstr>Arial (Body)</vt:lpstr>
      <vt:lpstr>Calibri</vt:lpstr>
      <vt:lpstr>Verdana</vt:lpstr>
      <vt:lpstr>Arial</vt:lpstr>
      <vt:lpstr>Základné</vt:lpstr>
      <vt:lpstr>Κατηγοριοποίηση Μηχανισμών Μάθησης</vt:lpstr>
      <vt:lpstr>ΕΠΙΣΚΟΠΗΣΗ QUESTLINΕ</vt:lpstr>
      <vt:lpstr>ΠΕΡΙΓΡΑΦΗ QUESTLINE</vt:lpstr>
      <vt:lpstr>ΕΝΕΡΓΕΙΑ / ΕΡΓΑΣΙΑ</vt:lpstr>
      <vt:lpstr>ΕΚΠΑΙΔΕΥΤΙΚΟ ΜΑΘΗΜΑ</vt:lpstr>
      <vt:lpstr>ΕΠΙΔΕΙΞΗ</vt:lpstr>
      <vt:lpstr>ΑΞΙΟΛΟΓΗΣΗ</vt:lpstr>
      <vt:lpstr>ΑΝΑΤΡΟΦΟΔΟΤΗΣΗ</vt:lpstr>
      <vt:lpstr>ΑΝΑΣΤΟΧΑΣΜΟΣ / ΣΥΖΗΤΗΣΗ</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Κατηγοριοποίηση Μηχανισμών Μάθησης</dc:title>
  <dc:creator>Zuzana Palková</dc:creator>
  <cp:lastModifiedBy>Athanasios Christopoulos</cp:lastModifiedBy>
  <cp:revision>10</cp:revision>
  <dcterms:created xsi:type="dcterms:W3CDTF">2019-02-10T21:49:04Z</dcterms:created>
  <dcterms:modified xsi:type="dcterms:W3CDTF">2022-09-15T15:10:23Z</dcterms:modified>
</cp:coreProperties>
</file>