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281" r:id="rId3"/>
    <p:sldId id="282" r:id="rId4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78" autoAdjust="0"/>
    <p:restoredTop sz="73790" autoAdjust="0"/>
  </p:normalViewPr>
  <p:slideViewPr>
    <p:cSldViewPr>
      <p:cViewPr varScale="1">
        <p:scale>
          <a:sx n="114" d="100"/>
          <a:sy n="114" d="100"/>
        </p:scale>
        <p:origin x="136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algn="ctr"/>
            <a:r>
              <a:rPr lang="el-G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Εξερεύνηση Παραδειγμάτων Εκπαιδευτικών Παιχνιδιών και Παιχνιδιών Αναψυχής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357158" y="6072205"/>
            <a:ext cx="81017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>
                <a:solidFill>
                  <a:srgbClr val="EF8E7B"/>
                </a:solidFill>
              </a:rPr>
              <a:t>Μάθηση με βάση το Παιχνίδι και Παιχνιδοποίηση σε Τρισδιάστατα Περιβάλλοντα Εικονικής Μάθησης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5791200" cy="1371600"/>
          </a:xfrm>
        </p:spPr>
        <p:txBody>
          <a:bodyPr/>
          <a:lstStyle/>
          <a:p>
            <a:r>
              <a:rPr lang="el-GR" dirty="0" err="1"/>
              <a:t>Επισκοπηση</a:t>
            </a:r>
            <a:r>
              <a:rPr lang="el-GR" dirty="0"/>
              <a:t> </a:t>
            </a:r>
            <a:r>
              <a:rPr lang="en-US" dirty="0"/>
              <a:t>Questline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557554" y="1482539"/>
            <a:ext cx="8028892" cy="8720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l-GR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Εξερεύνηση Παραδειγμάτων Εκπαιδευτικών Παιχνιδιών και Παιχνιδιών Αναψυχής</a:t>
            </a:r>
            <a:endParaRPr lang="en-US" sz="1800" b="1" i="1" dirty="0">
              <a:solidFill>
                <a:srgbClr val="2F5496"/>
              </a:solidFill>
              <a:effectLst/>
              <a:latin typeface="Arial (Body)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D79BE5A-BE32-4C6C-B3E1-B2352DAEF1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600514"/>
              </p:ext>
            </p:extLst>
          </p:nvPr>
        </p:nvGraphicFramePr>
        <p:xfrm>
          <a:off x="323528" y="2708920"/>
          <a:ext cx="8496944" cy="3407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val="1720858226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469675038"/>
                    </a:ext>
                  </a:extLst>
                </a:gridCol>
              </a:tblGrid>
              <a:tr h="328535"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/>
                        <a:t>Αποστολή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/>
                        <a:t>Εργασία</a:t>
                      </a:r>
                      <a:endParaRPr lang="en-US" sz="16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0793634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l-GR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Κόσμος των Μαθηματικών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0" dirty="0"/>
                        <a:t>Εξερεύνηση</a:t>
                      </a:r>
                      <a:endParaRPr lang="en-US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0958722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l-GR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Κόσμος της Φυσικής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0"/>
                        <a:t>Εξερεύνηση</a:t>
                      </a:r>
                      <a:endParaRPr lang="en-US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3458390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l-GR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Παιδική χαρά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0" dirty="0"/>
                        <a:t>Εξερεύνηση</a:t>
                      </a:r>
                      <a:endParaRPr lang="en-US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0980562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Επίπεδο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2023650"/>
                  </a:ext>
                </a:extLst>
              </a:tr>
              <a:tr h="8064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Πρόκληση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Προσδιορίστε τα βασικά εκπαιδευτικά στοιχεία σχεδιασμού 2 εκπαιδευτικών παιχνιδιών της επιλογής σας και επισημάνετε τις παρατηρήσεις σας. </a:t>
                      </a:r>
                      <a:endParaRPr lang="en-US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969082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Τελική Μάχη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0" dirty="0"/>
                        <a:t>Παίξτε τα παιχνίδια - παραδείγματα</a:t>
                      </a:r>
                      <a:r>
                        <a:rPr lang="en-US" sz="1600" b="0" dirty="0"/>
                        <a:t>!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2883507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Επίτευγμα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Μαθαίνοντας από τους καλύτερους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1936258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Περιγραφη</a:t>
            </a:r>
            <a:r>
              <a:rPr lang="el-GR" dirty="0"/>
              <a:t> </a:t>
            </a:r>
            <a:r>
              <a:rPr lang="en-US" dirty="0"/>
              <a:t>Questline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420888"/>
            <a:ext cx="8568952" cy="3672408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Καθώς η πορεία της Παιχνιδοποίησης φτάνει στο τέλος της, κρατήσαμε το καλύτερο για το τέλος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!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Στο τελευταίο </a:t>
            </a:r>
            <a:r>
              <a:rPr lang="el-GR" sz="1600" b="0" dirty="0" err="1">
                <a:latin typeface="Arial (Body)"/>
                <a:cs typeface="Times New Roman" panose="02020603050405020304" pitchFamily="18" charset="0"/>
              </a:rPr>
              <a:t>questline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 γίνε «μαθητής»! </a:t>
            </a:r>
            <a:endParaRPr lang="en-US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Βγες στον ανοιχτό (εικονικό) κόσμο και παίξε τα εκπαιδευτικά παιχνίδια που έχουμε σχεδιάσει για διαφορετικά εκπαιδευτικά μαθήματα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!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Θα καταφέρεις να νικήσεις τους συνομηλίκους σου και να ανέβεις τον πίνακα των κορυφαίων</a:t>
            </a:r>
            <a:r>
              <a:rPr lang="en-US" sz="1600" b="0" dirty="0">
                <a:effectLst/>
                <a:latin typeface="Arial (Body)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600" b="0" dirty="0">
              <a:latin typeface="Arial (Body)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Bef>
                <a:spcPts val="3000"/>
              </a:spcBef>
            </a:pPr>
            <a:r>
              <a:rPr lang="el-GR" sz="2400" dirty="0">
                <a:latin typeface="Arial (Body)"/>
                <a:cs typeface="Times New Roman" panose="02020603050405020304" pitchFamily="18" charset="0"/>
              </a:rPr>
              <a:t>Καλή τύχη</a:t>
            </a:r>
            <a:r>
              <a:rPr lang="en-US" sz="2400" dirty="0">
                <a:latin typeface="Arial (Body)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251520" y="1739943"/>
            <a:ext cx="8568952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l-GR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Βασικά Σημεία</a:t>
            </a:r>
            <a:endParaRPr lang="en-US" sz="1800" b="1" i="1" dirty="0">
              <a:solidFill>
                <a:srgbClr val="2F5496"/>
              </a:solidFill>
              <a:effectLst/>
              <a:latin typeface="Arial (Body)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2526</TotalTime>
  <Words>143</Words>
  <Application>Microsoft Office PowerPoint</Application>
  <PresentationFormat>On-screen Show (4:3)</PresentationFormat>
  <Paragraphs>29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Εξερεύνηση Παραδειγμάτων Εκπαιδευτικών Παιχνιδιών και Παιχνιδιών Αναψυχής</vt:lpstr>
      <vt:lpstr>Επισκοπηση Questline</vt:lpstr>
      <vt:lpstr>Περιγραφη Questline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174</cp:revision>
  <cp:lastPrinted>2019-02-12T08:21:40Z</cp:lastPrinted>
  <dcterms:created xsi:type="dcterms:W3CDTF">2019-02-10T21:49:04Z</dcterms:created>
  <dcterms:modified xsi:type="dcterms:W3CDTF">2022-09-15T15:13:40Z</dcterms:modified>
</cp:coreProperties>
</file>