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81" r:id="rId3"/>
    <p:sldId id="282" r:id="rId4"/>
  </p:sldIdLst>
  <p:sldSz cx="9144000" cy="6858000" type="screen4x3"/>
  <p:notesSz cx="7315200" cy="96012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78" autoAdjust="0"/>
    <p:restoredTop sz="73790" autoAdjust="0"/>
  </p:normalViewPr>
  <p:slideViewPr>
    <p:cSldViewPr>
      <p:cViewPr varScale="1">
        <p:scale>
          <a:sx n="114" d="100"/>
          <a:sy n="114" d="100"/>
        </p:scale>
        <p:origin x="13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72E2F8-8C27-4303-A77C-E724F5C8016B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5F3F0D-312C-4AED-8EB4-1582FE5784D7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rtlCol="0"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 rtlCol="0"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 rtlCol="0">
            <a:norm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="1">
                <a:latin typeface="Arial "/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rtlCol="0"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rtlCol="0"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i-fi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cap="none" baseline="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rtlCol="0" anchor="t">
            <a:noAutofit/>
          </a:bodyPr>
          <a:lstStyle>
            <a:lvl1pPr>
              <a:defRPr sz="24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 rtlCol="0"/>
          <a:lstStyle/>
          <a:p>
            <a:pPr algn="ctr" rtl="0"/>
            <a:r>
              <a:rPr lang="fi-fi" sz="40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Esimerkkien tutkiminen opetus- ja vapaa-ajan peleistä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 rtlCol="0">
            <a:normAutofit/>
          </a:bodyPr>
          <a:lstStyle/>
          <a:p>
            <a:pPr algn="ctr" rtl="0"/>
            <a:r>
              <a:rPr lang="fi-fi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 sz="1600" b="1" cap="small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21115" y="5786917"/>
            <a:ext cx="810177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>
                <a:solidFill>
                  <a:srgbClr val="EF8E7B"/>
                </a:solidFill>
              </a:rPr>
              <a:t>Pelipohjainen oppiminen ja pelillistäminen 3D-virtuaalisissa oppimisympäristöissä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2092"/>
            <a:ext cx="5791200" cy="1371600"/>
          </a:xfrm>
        </p:spPr>
        <p:txBody>
          <a:bodyPr rtlCol="0"/>
          <a:lstStyle/>
          <a:p>
            <a:pPr rtl="0"/>
            <a:r>
              <a:rPr lang="fi-fi" dirty="0"/>
              <a:t>Tehtäväsarjan yleiskatsaus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647564" y="1628800"/>
            <a:ext cx="763284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Esimerkkien tutkiminen opetus- ja vapaa-ajan peleistä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D79BE5A-BE32-4C6C-B3E1-B2352DAEF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348724"/>
              </p:ext>
            </p:extLst>
          </p:nvPr>
        </p:nvGraphicFramePr>
        <p:xfrm>
          <a:off x="323528" y="2204864"/>
          <a:ext cx="8496944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1720858226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469675038"/>
                    </a:ext>
                  </a:extLst>
                </a:gridCol>
              </a:tblGrid>
              <a:tr h="328535"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1"/>
                        <a:t>Tehtävä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1"/>
                        <a:t>Työ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0793634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 rtl="0"/>
                      <a:r>
                        <a:rPr lang="fi-fi" sz="1600" b="0"/>
                        <a:t>Matematiikan maailma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0"/>
                        <a:t>Tutkiminen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095872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 rtl="0"/>
                      <a:r>
                        <a:rPr lang="fi-fi" sz="1600" b="0"/>
                        <a:t>Fysiikan maailma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0"/>
                        <a:t>Tutkiminen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3458390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 rtl="0"/>
                      <a:r>
                        <a:rPr lang="fi-fi" sz="1600" b="0"/>
                        <a:t>Leikkipaikka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0"/>
                        <a:t>Tutkiminen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098056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 rtl="0"/>
                      <a:r>
                        <a:rPr lang="fi-fi" sz="16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Taso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2023650"/>
                  </a:ext>
                </a:extLst>
              </a:tr>
              <a:tr h="806404">
                <a:tc>
                  <a:txBody>
                    <a:bodyPr/>
                    <a:lstStyle/>
                    <a:p>
                      <a:pPr algn="l" rtl="0"/>
                      <a:r>
                        <a:rPr lang="fi-fi" sz="16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Haaste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fi-fi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Tunnista valitsemiesi kahden opetuspelin keskeiset opetussuunnittelun elementit ja kirjoita havaintosi.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96908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 rtl="0"/>
                      <a:r>
                        <a:rPr lang="fi-fi" sz="16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Pomotaistelu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0"/>
                        <a:t>Pelaa esimerkkipelejä!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2883507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 rtl="0"/>
                      <a:r>
                        <a:rPr lang="fi-fi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Saavutus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0" dirty="0"/>
                        <a:t>Oppiminen parhaimmilta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93625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dirty="0"/>
              <a:t>Tehtäväsarjan kuvaus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420888"/>
            <a:ext cx="8568952" cy="3672408"/>
          </a:xfrm>
        </p:spPr>
        <p:txBody>
          <a:bodyPr rtlCol="0">
            <a:no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Pelillistämiskurssin lähestyessä loppuaan säästimme parhaan viimeiseksi!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Viimeisessä tehtävässä sinusta tulee "opiskelija"!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Mene ulos avoimeen (virtuaaliseen) maailmaan ja pelaa opetuspelejä, jotka olemme suunnitelleet eri oppiaineisiin!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Onnistutko voittamaan ikäisesi ja pääsemään pistetaulukkoon?</a:t>
            </a:r>
          </a:p>
          <a:p>
            <a:pPr algn="ctr" rtl="0">
              <a:lnSpc>
                <a:spcPct val="150000"/>
              </a:lnSpc>
              <a:spcBef>
                <a:spcPts val="3000"/>
              </a:spcBef>
            </a:pPr>
            <a:r>
              <a:rPr lang="fi-fi" sz="2400">
                <a:latin typeface="Arial (Body)"/>
                <a:cs typeface="Times New Roman" panose="02020603050405020304" pitchFamily="18" charset="0"/>
              </a:rPr>
              <a:t>Onnea matkaan!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251520" y="1739943"/>
            <a:ext cx="8568952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Kohokohdat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2490</TotalTime>
  <Words>98</Words>
  <Application>Microsoft Office PowerPoint</Application>
  <PresentationFormat>On-screen Show (4:3)</PresentationFormat>
  <Paragraphs>30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Esimerkkien tutkiminen opetus- ja vapaa-ajan peleistä</vt:lpstr>
      <vt:lpstr>Tehtäväsarjan yleiskatsaus</vt:lpstr>
      <vt:lpstr>Tehtäväsarjan kuvaus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161</cp:revision>
  <cp:lastPrinted>2019-02-12T08:21:40Z</cp:lastPrinted>
  <dcterms:created xsi:type="dcterms:W3CDTF">2019-02-10T21:49:04Z</dcterms:created>
  <dcterms:modified xsi:type="dcterms:W3CDTF">2022-09-15T14:40:26Z</dcterms:modified>
</cp:coreProperties>
</file>