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handoutMasterIdLst>
    <p:handoutMasterId r:id="rId11"/>
  </p:handoutMasterIdLst>
  <p:sldIdLst>
    <p:sldId id="256" r:id="rId2"/>
    <p:sldId id="281" r:id="rId3"/>
    <p:sldId id="282" r:id="rId4"/>
    <p:sldId id="312" r:id="rId5"/>
    <p:sldId id="309" r:id="rId6"/>
    <p:sldId id="313" r:id="rId7"/>
    <p:sldId id="310" r:id="rId8"/>
    <p:sldId id="311" r:id="rId9"/>
  </p:sldIdLst>
  <p:sldSz cx="9144000" cy="6858000" type="screen4x3"/>
  <p:notesSz cx="7315200" cy="9601200"/>
  <p:defaultTextStyle>
    <a:defPPr rtl="0">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5330A5"/>
    <a:srgbClr val="EF8E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478" autoAdjust="0"/>
    <p:restoredTop sz="73790" autoAdjust="0"/>
  </p:normalViewPr>
  <p:slideViewPr>
    <p:cSldViewPr>
      <p:cViewPr varScale="1">
        <p:scale>
          <a:sx n="114" d="100"/>
          <a:sy n="114" d="100"/>
        </p:scale>
        <p:origin x="1362" y="11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9" d="100"/>
          <a:sy n="79" d="100"/>
        </p:scale>
        <p:origin x="3180"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3169920" cy="481728"/>
          </a:xfrm>
          <a:prstGeom prst="rect">
            <a:avLst/>
          </a:prstGeom>
        </p:spPr>
        <p:txBody>
          <a:bodyPr vert="horz" lIns="91440" tIns="45720" rIns="91440" bIns="45720" rtlCol="0"/>
          <a:lstStyle>
            <a:lvl1pPr algn="l">
              <a:defRPr sz="1200"/>
            </a:lvl1pPr>
          </a:lstStyle>
          <a:p>
            <a:pPr rtl="0"/>
            <a:endParaRPr lang="sk-SK"/>
          </a:p>
        </p:txBody>
      </p:sp>
      <p:sp>
        <p:nvSpPr>
          <p:cNvPr id="3" name="Zástupný symbol dátumu 2"/>
          <p:cNvSpPr>
            <a:spLocks noGrp="1"/>
          </p:cNvSpPr>
          <p:nvPr>
            <p:ph type="dt" sz="quarter" idx="1"/>
          </p:nvPr>
        </p:nvSpPr>
        <p:spPr>
          <a:xfrm>
            <a:off x="4143587" y="0"/>
            <a:ext cx="3169920" cy="481728"/>
          </a:xfrm>
          <a:prstGeom prst="rect">
            <a:avLst/>
          </a:prstGeom>
        </p:spPr>
        <p:txBody>
          <a:bodyPr vert="horz" lIns="91440" tIns="45720" rIns="91440" bIns="45720" rtlCol="0"/>
          <a:lstStyle>
            <a:lvl1pPr algn="r">
              <a:defRPr sz="1200"/>
            </a:lvl1pPr>
          </a:lstStyle>
          <a:p>
            <a:pPr rtl="0"/>
            <a:fld id="{1372E2F8-8C27-4303-A77C-E724F5C8016B}" type="datetimeFigureOut">
              <a:rPr lang="sk-SK" smtClean="0"/>
              <a:pPr rtl="0"/>
              <a:t>15. 9. 2022</a:t>
            </a:fld>
            <a:endParaRPr lang="sk-SK"/>
          </a:p>
        </p:txBody>
      </p:sp>
      <p:sp>
        <p:nvSpPr>
          <p:cNvPr id="4" name="Zástupný symbol päty 3"/>
          <p:cNvSpPr>
            <a:spLocks noGrp="1"/>
          </p:cNvSpPr>
          <p:nvPr>
            <p:ph type="ftr" sz="quarter" idx="2"/>
          </p:nvPr>
        </p:nvSpPr>
        <p:spPr>
          <a:xfrm>
            <a:off x="0" y="9119474"/>
            <a:ext cx="3169920" cy="481727"/>
          </a:xfrm>
          <a:prstGeom prst="rect">
            <a:avLst/>
          </a:prstGeom>
        </p:spPr>
        <p:txBody>
          <a:bodyPr vert="horz" lIns="91440" tIns="45720" rIns="91440" bIns="45720" rtlCol="0" anchor="b"/>
          <a:lstStyle>
            <a:lvl1pPr algn="l">
              <a:defRPr sz="1200"/>
            </a:lvl1pPr>
          </a:lstStyle>
          <a:p>
            <a:pPr rtl="0"/>
            <a:endParaRPr lang="sk-SK"/>
          </a:p>
        </p:txBody>
      </p:sp>
      <p:sp>
        <p:nvSpPr>
          <p:cNvPr id="5" name="Zástupný symbol čísla snímky 4"/>
          <p:cNvSpPr>
            <a:spLocks noGrp="1"/>
          </p:cNvSpPr>
          <p:nvPr>
            <p:ph type="sldNum" sz="quarter" idx="3"/>
          </p:nvPr>
        </p:nvSpPr>
        <p:spPr>
          <a:xfrm>
            <a:off x="4143587" y="9119474"/>
            <a:ext cx="3169920" cy="481727"/>
          </a:xfrm>
          <a:prstGeom prst="rect">
            <a:avLst/>
          </a:prstGeom>
        </p:spPr>
        <p:txBody>
          <a:bodyPr vert="horz" lIns="91440" tIns="45720" rIns="91440" bIns="45720" rtlCol="0" anchor="b"/>
          <a:lstStyle>
            <a:lvl1pPr algn="r">
              <a:defRPr sz="1200"/>
            </a:lvl1pPr>
          </a:lstStyle>
          <a:p>
            <a:pPr rtl="0"/>
            <a:fld id="{657CD2E3-5BDB-44FE-995E-F2DCFA948423}" type="slidenum">
              <a:rPr lang="sk-SK" smtClean="0"/>
              <a:pPr/>
              <a:t>‹#›</a:t>
            </a:fld>
            <a:endParaRPr lang="sk-SK"/>
          </a:p>
        </p:txBody>
      </p:sp>
    </p:spTree>
    <p:extLst>
      <p:ext uri="{BB962C8B-B14F-4D97-AF65-F5344CB8AC3E}">
        <p14:creationId xmlns:p14="http://schemas.microsoft.com/office/powerpoint/2010/main" val="10080553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1"/>
            <a:ext cx="3169920" cy="480060"/>
          </a:xfrm>
          <a:prstGeom prst="rect">
            <a:avLst/>
          </a:prstGeom>
        </p:spPr>
        <p:txBody>
          <a:bodyPr vert="horz" lIns="91440" tIns="45720" rIns="91440" bIns="45720" rtlCol="0"/>
          <a:lstStyle>
            <a:lvl1pPr algn="l">
              <a:defRPr sz="1200"/>
            </a:lvl1pPr>
          </a:lstStyle>
          <a:p>
            <a:pPr rtl="0"/>
            <a:endParaRPr lang="sk-SK"/>
          </a:p>
        </p:txBody>
      </p:sp>
      <p:sp>
        <p:nvSpPr>
          <p:cNvPr id="3" name="Zástupný symbol dátumu 2"/>
          <p:cNvSpPr>
            <a:spLocks noGrp="1"/>
          </p:cNvSpPr>
          <p:nvPr>
            <p:ph type="dt" idx="1"/>
          </p:nvPr>
        </p:nvSpPr>
        <p:spPr>
          <a:xfrm>
            <a:off x="4143587" y="1"/>
            <a:ext cx="3169920" cy="480060"/>
          </a:xfrm>
          <a:prstGeom prst="rect">
            <a:avLst/>
          </a:prstGeom>
        </p:spPr>
        <p:txBody>
          <a:bodyPr vert="horz" lIns="91440" tIns="45720" rIns="91440" bIns="45720" rtlCol="0"/>
          <a:lstStyle>
            <a:lvl1pPr algn="r">
              <a:defRPr sz="1200"/>
            </a:lvl1pPr>
          </a:lstStyle>
          <a:p>
            <a:pPr rtl="0"/>
            <a:fld id="{1F5F3F0D-312C-4AED-8EB4-1582FE5784D7}" type="datetimeFigureOut">
              <a:rPr lang="sk-SK" smtClean="0"/>
              <a:pPr rtl="0"/>
              <a:t>15. 9. 2022</a:t>
            </a:fld>
            <a:endParaRPr lang="sk-SK"/>
          </a:p>
        </p:txBody>
      </p:sp>
      <p:sp>
        <p:nvSpPr>
          <p:cNvPr id="4" name="Zástupný symbol obrazu snímky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pPr rtl="0"/>
            <a:endParaRPr lang="sk-SK"/>
          </a:p>
        </p:txBody>
      </p:sp>
      <p:sp>
        <p:nvSpPr>
          <p:cNvPr id="5" name="Zástupný symbol poznámok 4"/>
          <p:cNvSpPr>
            <a:spLocks noGrp="1"/>
          </p:cNvSpPr>
          <p:nvPr>
            <p:ph type="body" sz="quarter" idx="3"/>
          </p:nvPr>
        </p:nvSpPr>
        <p:spPr>
          <a:xfrm>
            <a:off x="731521" y="4560570"/>
            <a:ext cx="5852160" cy="4320540"/>
          </a:xfrm>
          <a:prstGeom prst="rect">
            <a:avLst/>
          </a:prstGeom>
        </p:spPr>
        <p:txBody>
          <a:bodyPr vert="horz" lIns="91440" tIns="45720" rIns="91440" bIns="45720" rtlCol="0"/>
          <a:lstStyle/>
          <a:p>
            <a:pPr lvl="0" rtl="0"/>
            <a:r>
              <a:rPr lang="fi-fi"/>
              <a:t>Upravte štýl predlohy textu.</a:t>
            </a:r>
          </a:p>
          <a:p>
            <a:pPr lvl="1" rtl="0"/>
            <a:r>
              <a:rPr lang="fi-fi"/>
              <a:t>Druhá úroveň</a:t>
            </a:r>
          </a:p>
          <a:p>
            <a:pPr lvl="2" rtl="0"/>
            <a:r>
              <a:rPr lang="fi-fi"/>
              <a:t>Tretia úroveň</a:t>
            </a:r>
          </a:p>
          <a:p>
            <a:pPr lvl="3" rtl="0"/>
            <a:r>
              <a:rPr lang="fi-fi"/>
              <a:t>Štvrtá úroveň</a:t>
            </a:r>
          </a:p>
          <a:p>
            <a:pPr lvl="4" rtl="0"/>
            <a:r>
              <a:rPr lang="fi-fi"/>
              <a:t>Piata úroveň</a:t>
            </a:r>
          </a:p>
        </p:txBody>
      </p:sp>
      <p:sp>
        <p:nvSpPr>
          <p:cNvPr id="6" name="Zástupný symbol päty 5"/>
          <p:cNvSpPr>
            <a:spLocks noGrp="1"/>
          </p:cNvSpPr>
          <p:nvPr>
            <p:ph type="ftr" sz="quarter" idx="4"/>
          </p:nvPr>
        </p:nvSpPr>
        <p:spPr>
          <a:xfrm>
            <a:off x="0" y="9119474"/>
            <a:ext cx="3169920" cy="480060"/>
          </a:xfrm>
          <a:prstGeom prst="rect">
            <a:avLst/>
          </a:prstGeom>
        </p:spPr>
        <p:txBody>
          <a:bodyPr vert="horz" lIns="91440" tIns="45720" rIns="91440" bIns="45720" rtlCol="0" anchor="b"/>
          <a:lstStyle>
            <a:lvl1pPr algn="l">
              <a:defRPr sz="1200"/>
            </a:lvl1pPr>
          </a:lstStyle>
          <a:p>
            <a:pPr rtl="0"/>
            <a:endParaRPr lang="sk-SK"/>
          </a:p>
        </p:txBody>
      </p:sp>
      <p:sp>
        <p:nvSpPr>
          <p:cNvPr id="7" name="Zástupný symbol čísla snímky 6"/>
          <p:cNvSpPr>
            <a:spLocks noGrp="1"/>
          </p:cNvSpPr>
          <p:nvPr>
            <p:ph type="sldNum" sz="quarter" idx="5"/>
          </p:nvPr>
        </p:nvSpPr>
        <p:spPr>
          <a:xfrm>
            <a:off x="4143587" y="9119474"/>
            <a:ext cx="3169920" cy="480060"/>
          </a:xfrm>
          <a:prstGeom prst="rect">
            <a:avLst/>
          </a:prstGeom>
        </p:spPr>
        <p:txBody>
          <a:bodyPr vert="horz" lIns="91440" tIns="45720" rIns="91440" bIns="45720" rtlCol="0" anchor="b"/>
          <a:lstStyle>
            <a:lvl1pPr algn="r">
              <a:defRPr sz="1200"/>
            </a:lvl1pPr>
          </a:lstStyle>
          <a:p>
            <a:pPr rtl="0"/>
            <a:fld id="{4314993F-1191-4E28-A105-C8612743DD3B}" type="slidenum">
              <a:rPr lang="sk-SK" smtClean="0"/>
              <a:pPr/>
              <a:t>‹#›</a:t>
            </a:fld>
            <a:endParaRPr lang="sk-SK"/>
          </a:p>
        </p:txBody>
      </p:sp>
    </p:spTree>
    <p:extLst>
      <p:ext uri="{BB962C8B-B14F-4D97-AF65-F5344CB8AC3E}">
        <p14:creationId xmlns:p14="http://schemas.microsoft.com/office/powerpoint/2010/main" val="182891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rtlCol="0"/>
          <a:lstStyle/>
          <a:p>
            <a:pPr rtl="0"/>
            <a:endParaRPr lang="sk-SK" dirty="0"/>
          </a:p>
        </p:txBody>
      </p:sp>
      <p:sp>
        <p:nvSpPr>
          <p:cNvPr id="4" name="Zástupný objekt pre číslo snímky 3"/>
          <p:cNvSpPr>
            <a:spLocks noGrp="1"/>
          </p:cNvSpPr>
          <p:nvPr>
            <p:ph type="sldNum" sz="quarter" idx="5"/>
          </p:nvPr>
        </p:nvSpPr>
        <p:spPr/>
        <p:txBody>
          <a:bodyPr rtlCol="0"/>
          <a:lstStyle/>
          <a:p>
            <a:pPr rtl="0"/>
            <a:fld id="{4314993F-1191-4E28-A105-C8612743DD3B}" type="slidenum">
              <a:rPr lang="sk-SK" smtClean="0"/>
              <a:pPr/>
              <a:t>1</a:t>
            </a:fld>
            <a:endParaRPr lang="sk-SK"/>
          </a:p>
        </p:txBody>
      </p:sp>
    </p:spTree>
    <p:extLst>
      <p:ext uri="{BB962C8B-B14F-4D97-AF65-F5344CB8AC3E}">
        <p14:creationId xmlns:p14="http://schemas.microsoft.com/office/powerpoint/2010/main" val="19473481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626915"/>
            <a:ext cx="7772400" cy="3173684"/>
          </a:xfrm>
        </p:spPr>
        <p:txBody>
          <a:bodyPr rtlCol="0" anchor="ctr">
            <a:noAutofit/>
          </a:bodyPr>
          <a:lstStyle>
            <a:lvl1pPr>
              <a:lnSpc>
                <a:spcPct val="100000"/>
              </a:lnSpc>
              <a:defRPr sz="6000" cap="none" spc="-80" baseline="0">
                <a:solidFill>
                  <a:srgbClr val="FFC000"/>
                </a:solidFill>
              </a:defRPr>
            </a:lvl1pPr>
          </a:lstStyle>
          <a:p>
            <a:pPr rtl="0"/>
            <a:r>
              <a:rPr lang="fi-fi"/>
              <a:t>Kliknutím upravte štýl predlohy nadpisu</a:t>
            </a:r>
            <a:endParaRPr lang="en-US" dirty="0"/>
          </a:p>
        </p:txBody>
      </p:sp>
      <p:sp>
        <p:nvSpPr>
          <p:cNvPr id="3" name="Subtitle 2"/>
          <p:cNvSpPr>
            <a:spLocks noGrp="1"/>
          </p:cNvSpPr>
          <p:nvPr>
            <p:ph type="subTitle" idx="1"/>
          </p:nvPr>
        </p:nvSpPr>
        <p:spPr>
          <a:xfrm>
            <a:off x="457200" y="4800600"/>
            <a:ext cx="6858000" cy="914400"/>
          </a:xfrm>
        </p:spPr>
        <p:txBody>
          <a:bodyPr rtlCol="0"/>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fi-fi"/>
              <a:t>Kliknutím upravte štýl predlohy podnadpisu</a:t>
            </a:r>
            <a:endParaRPr lang="en-US" dirty="0"/>
          </a:p>
        </p:txBody>
      </p:sp>
      <p:sp>
        <p:nvSpPr>
          <p:cNvPr id="4" name="Date Placeholder 3"/>
          <p:cNvSpPr>
            <a:spLocks noGrp="1"/>
          </p:cNvSpPr>
          <p:nvPr>
            <p:ph type="dt" sz="half" idx="10"/>
          </p:nvPr>
        </p:nvSpPr>
        <p:spPr/>
        <p:txBody>
          <a:bodyPr rtlCol="0"/>
          <a:lstStyle/>
          <a:p>
            <a:pPr rtl="0"/>
            <a:fld id="{CA76AC6C-1845-4AD9-86CE-459EC2905EDA}" type="datetimeFigureOut">
              <a:rPr lang="sk-SK" smtClean="0"/>
              <a:pPr rtl="0"/>
              <a:t>15. 9. 2022</a:t>
            </a:fld>
            <a:endParaRPr lang="sk-SK"/>
          </a:p>
        </p:txBody>
      </p:sp>
      <p:sp>
        <p:nvSpPr>
          <p:cNvPr id="5" name="Footer Placeholder 4"/>
          <p:cNvSpPr>
            <a:spLocks noGrp="1"/>
          </p:cNvSpPr>
          <p:nvPr>
            <p:ph type="ftr" sz="quarter" idx="11"/>
          </p:nvPr>
        </p:nvSpPr>
        <p:spPr/>
        <p:txBody>
          <a:bodyPr rtlCol="0"/>
          <a:lstStyle/>
          <a:p>
            <a:pPr rtl="0"/>
            <a:endParaRPr lang="sk-SK"/>
          </a:p>
        </p:txBody>
      </p:sp>
      <p:sp>
        <p:nvSpPr>
          <p:cNvPr id="9" name="Rectangle 8"/>
          <p:cNvSpPr/>
          <p:nvPr/>
        </p:nvSpPr>
        <p:spPr>
          <a:xfrm>
            <a:off x="9001124" y="4846320"/>
            <a:ext cx="142876" cy="2011680"/>
          </a:xfrm>
          <a:prstGeom prst="rect">
            <a:avLst/>
          </a:prstGeom>
          <a:solidFill>
            <a:srgbClr val="FFC000"/>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p:nvSpPr>
          <p:cNvPr id="10" name="Rectangle 9"/>
          <p:cNvSpPr/>
          <p:nvPr/>
        </p:nvSpPr>
        <p:spPr>
          <a:xfrm>
            <a:off x="9001124" y="0"/>
            <a:ext cx="142876" cy="4846320"/>
          </a:xfrm>
          <a:prstGeom prst="rect">
            <a:avLst/>
          </a:prstGeom>
          <a:solidFill>
            <a:srgbClr val="5330A5"/>
          </a:solidFill>
          <a:ln>
            <a:solidFill>
              <a:srgbClr val="5330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p:nvSpPr>
          <p:cNvPr id="6" name="Slide Number Placeholder 5"/>
          <p:cNvSpPr>
            <a:spLocks noGrp="1"/>
          </p:cNvSpPr>
          <p:nvPr>
            <p:ph type="sldNum" sz="quarter" idx="12"/>
          </p:nvPr>
        </p:nvSpPr>
        <p:spPr/>
        <p:txBody>
          <a:bodyPr rtlCol="0"/>
          <a:lstStyle>
            <a:lvl1pPr>
              <a:defRPr>
                <a:solidFill>
                  <a:schemeClr val="tx1"/>
                </a:solidFill>
              </a:defRPr>
            </a:lvl1pPr>
          </a:lstStyle>
          <a:p>
            <a:pPr rtl="0"/>
            <a:fld id="{EDF2FB19-191C-4C07-9760-6B65CEE1532D}" type="slidenum">
              <a:rPr lang="sk-SK" smtClean="0"/>
              <a:pPr/>
              <a:t>‹#›</a:t>
            </a:fld>
            <a:endParaRPr lang="sk-SK"/>
          </a:p>
        </p:txBody>
      </p:sp>
      <p:pic>
        <p:nvPicPr>
          <p:cNvPr id="11" name="Obraz 1">
            <a:extLst>
              <a:ext uri="{FF2B5EF4-FFF2-40B4-BE49-F238E27FC236}">
                <a16:creationId xmlns:a16="http://schemas.microsoft.com/office/drawing/2014/main" id="{E4468105-06B5-4679-A164-F7E5AAB071A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p:blipFill>
        <p:spPr bwMode="auto">
          <a:xfrm>
            <a:off x="6276103" y="223836"/>
            <a:ext cx="2064999" cy="1188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lvl1pPr>
              <a:defRPr sz="2800"/>
            </a:lvl1pPr>
          </a:lstStyle>
          <a:p>
            <a:pPr rtl="0"/>
            <a:r>
              <a:rPr lang="fi-fi"/>
              <a:t>Kliknutím upravte štýl predlohy nadpisu</a:t>
            </a:r>
            <a:endParaRPr lang="en-US" dirty="0"/>
          </a:p>
        </p:txBody>
      </p:sp>
      <p:sp>
        <p:nvSpPr>
          <p:cNvPr id="3" name="Vertical Text Placeholder 2"/>
          <p:cNvSpPr>
            <a:spLocks noGrp="1"/>
          </p:cNvSpPr>
          <p:nvPr>
            <p:ph type="body" orient="vert" idx="1"/>
          </p:nvPr>
        </p:nvSpPr>
        <p:spPr/>
        <p:txBody>
          <a:bodyPr vert="eaVert" rtlCol="0"/>
          <a:lstStyle/>
          <a:p>
            <a:pPr lvl="0" rtl="0"/>
            <a:r>
              <a:rPr lang="fi-fi"/>
              <a:t>Upraviť štýly predlohy textu</a:t>
            </a:r>
          </a:p>
          <a:p>
            <a:pPr lvl="1" rtl="0"/>
            <a:r>
              <a:rPr lang="fi-fi"/>
              <a:t>Druhá úroveň</a:t>
            </a:r>
          </a:p>
          <a:p>
            <a:pPr lvl="2" rtl="0"/>
            <a:r>
              <a:rPr lang="fi-fi"/>
              <a:t>Tretia úroveň</a:t>
            </a:r>
          </a:p>
          <a:p>
            <a:pPr lvl="3" rtl="0"/>
            <a:r>
              <a:rPr lang="fi-fi"/>
              <a:t>Štvrtá úroveň</a:t>
            </a:r>
          </a:p>
          <a:p>
            <a:pPr lvl="4" rtl="0"/>
            <a:r>
              <a:rPr lang="fi-fi"/>
              <a:t>Piata úroveň</a:t>
            </a:r>
            <a:endParaRPr lang="en-US"/>
          </a:p>
        </p:txBody>
      </p:sp>
      <p:sp>
        <p:nvSpPr>
          <p:cNvPr id="4" name="Date Placeholder 3"/>
          <p:cNvSpPr>
            <a:spLocks noGrp="1"/>
          </p:cNvSpPr>
          <p:nvPr>
            <p:ph type="dt" sz="half" idx="10"/>
          </p:nvPr>
        </p:nvSpPr>
        <p:spPr/>
        <p:txBody>
          <a:bodyPr rtlCol="0"/>
          <a:lstStyle/>
          <a:p>
            <a:pPr rtl="0"/>
            <a:fld id="{CA76AC6C-1845-4AD9-86CE-459EC2905EDA}" type="datetimeFigureOut">
              <a:rPr lang="sk-SK" smtClean="0"/>
              <a:pPr rtl="0"/>
              <a:t>15. 9. 2022</a:t>
            </a:fld>
            <a:endParaRPr lang="sk-SK"/>
          </a:p>
        </p:txBody>
      </p:sp>
      <p:sp>
        <p:nvSpPr>
          <p:cNvPr id="5" name="Footer Placeholder 4"/>
          <p:cNvSpPr>
            <a:spLocks noGrp="1"/>
          </p:cNvSpPr>
          <p:nvPr>
            <p:ph type="ftr" sz="quarter" idx="11"/>
          </p:nvPr>
        </p:nvSpPr>
        <p:spPr/>
        <p:txBody>
          <a:bodyPr rtlCol="0"/>
          <a:lstStyle/>
          <a:p>
            <a:pPr rtl="0"/>
            <a:endParaRPr lang="sk-SK"/>
          </a:p>
        </p:txBody>
      </p:sp>
      <p:sp>
        <p:nvSpPr>
          <p:cNvPr id="6" name="Slide Number Placeholder 5"/>
          <p:cNvSpPr>
            <a:spLocks noGrp="1"/>
          </p:cNvSpPr>
          <p:nvPr>
            <p:ph type="sldNum" sz="quarter" idx="12"/>
          </p:nvPr>
        </p:nvSpPr>
        <p:spPr/>
        <p:txBody>
          <a:bodyPr rtlCol="0"/>
          <a:lstStyle/>
          <a:p>
            <a:pPr rtl="0"/>
            <a:fld id="{EDF2FB19-191C-4C07-9760-6B65CEE1532D}" type="slidenum">
              <a:rPr lang="sk-SK" smtClean="0"/>
              <a:pPr/>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124744"/>
            <a:ext cx="2057400" cy="5001419"/>
          </a:xfrm>
        </p:spPr>
        <p:txBody>
          <a:bodyPr vert="eaVert" rtlCol="0">
            <a:normAutofit/>
          </a:bodyPr>
          <a:lstStyle>
            <a:lvl1pPr>
              <a:defRPr sz="2800"/>
            </a:lvl1pPr>
          </a:lstStyle>
          <a:p>
            <a:pPr rtl="0"/>
            <a:r>
              <a:rPr lang="fi-fi"/>
              <a:t>Kliknutím upravte štýl predlohy nadpisu</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rtlCol="0"/>
          <a:lstStyle/>
          <a:p>
            <a:pPr lvl="0" rtl="0"/>
            <a:r>
              <a:rPr lang="fi-fi"/>
              <a:t>Upraviť štýly predlohy textu</a:t>
            </a:r>
          </a:p>
          <a:p>
            <a:pPr lvl="1" rtl="0"/>
            <a:r>
              <a:rPr lang="fi-fi"/>
              <a:t>Druhá úroveň</a:t>
            </a:r>
          </a:p>
          <a:p>
            <a:pPr lvl="2" rtl="0"/>
            <a:r>
              <a:rPr lang="fi-fi"/>
              <a:t>Tretia úroveň</a:t>
            </a:r>
          </a:p>
          <a:p>
            <a:pPr lvl="3" rtl="0"/>
            <a:r>
              <a:rPr lang="fi-fi"/>
              <a:t>Štvrtá úroveň</a:t>
            </a:r>
          </a:p>
          <a:p>
            <a:pPr lvl="4" rtl="0"/>
            <a:r>
              <a:rPr lang="fi-fi"/>
              <a:t>Piata úroveň</a:t>
            </a:r>
            <a:endParaRPr lang="en-US"/>
          </a:p>
        </p:txBody>
      </p:sp>
      <p:sp>
        <p:nvSpPr>
          <p:cNvPr id="4" name="Date Placeholder 3"/>
          <p:cNvSpPr>
            <a:spLocks noGrp="1"/>
          </p:cNvSpPr>
          <p:nvPr>
            <p:ph type="dt" sz="half" idx="10"/>
          </p:nvPr>
        </p:nvSpPr>
        <p:spPr/>
        <p:txBody>
          <a:bodyPr rtlCol="0"/>
          <a:lstStyle/>
          <a:p>
            <a:pPr rtl="0"/>
            <a:fld id="{CA76AC6C-1845-4AD9-86CE-459EC2905EDA}" type="datetimeFigureOut">
              <a:rPr lang="sk-SK" smtClean="0"/>
              <a:pPr rtl="0"/>
              <a:t>15. 9. 2022</a:t>
            </a:fld>
            <a:endParaRPr lang="sk-SK"/>
          </a:p>
        </p:txBody>
      </p:sp>
      <p:sp>
        <p:nvSpPr>
          <p:cNvPr id="5" name="Footer Placeholder 4"/>
          <p:cNvSpPr>
            <a:spLocks noGrp="1"/>
          </p:cNvSpPr>
          <p:nvPr>
            <p:ph type="ftr" sz="quarter" idx="11"/>
          </p:nvPr>
        </p:nvSpPr>
        <p:spPr/>
        <p:txBody>
          <a:bodyPr rtlCol="0"/>
          <a:lstStyle/>
          <a:p>
            <a:pPr rtl="0"/>
            <a:endParaRPr lang="sk-SK"/>
          </a:p>
        </p:txBody>
      </p:sp>
      <p:sp>
        <p:nvSpPr>
          <p:cNvPr id="6" name="Slide Number Placeholder 5"/>
          <p:cNvSpPr>
            <a:spLocks noGrp="1"/>
          </p:cNvSpPr>
          <p:nvPr>
            <p:ph type="sldNum" sz="quarter" idx="12"/>
          </p:nvPr>
        </p:nvSpPr>
        <p:spPr/>
        <p:txBody>
          <a:bodyPr rtlCol="0"/>
          <a:lstStyle/>
          <a:p>
            <a:pPr rtl="0"/>
            <a:fld id="{EDF2FB19-191C-4C07-9760-6B65CEE1532D}" type="slidenum">
              <a:rPr lang="sk-SK" smtClean="0"/>
              <a:pPr/>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lvl1pPr>
              <a:defRPr b="1">
                <a:latin typeface="Arial "/>
              </a:defRPr>
            </a:lvl1pPr>
          </a:lstStyle>
          <a:p>
            <a:pPr rtl="0"/>
            <a:r>
              <a:rPr lang="fi-fi"/>
              <a:t>Kliknutím upravte štýl predlohy nadpisu</a:t>
            </a:r>
            <a:endParaRPr lang="en-US" dirty="0"/>
          </a:p>
        </p:txBody>
      </p:sp>
      <p:sp>
        <p:nvSpPr>
          <p:cNvPr id="3" name="Content Placeholder 2"/>
          <p:cNvSpPr>
            <a:spLocks noGrp="1"/>
          </p:cNvSpPr>
          <p:nvPr>
            <p:ph idx="1"/>
          </p:nvPr>
        </p:nvSpPr>
        <p:spPr/>
        <p:txBody>
          <a:bodyPr rtlCol="0"/>
          <a:lstStyle/>
          <a:p>
            <a:pPr lvl="0" rtl="0"/>
            <a:r>
              <a:rPr lang="fi-fi"/>
              <a:t>Upraviť štýly predlohy textu</a:t>
            </a:r>
          </a:p>
          <a:p>
            <a:pPr lvl="1" rtl="0"/>
            <a:r>
              <a:rPr lang="fi-fi"/>
              <a:t>Druhá úroveň</a:t>
            </a:r>
          </a:p>
          <a:p>
            <a:pPr lvl="2" rtl="0"/>
            <a:r>
              <a:rPr lang="fi-fi"/>
              <a:t>Tretia úroveň</a:t>
            </a:r>
          </a:p>
          <a:p>
            <a:pPr lvl="3" rtl="0"/>
            <a:r>
              <a:rPr lang="fi-fi"/>
              <a:t>Štvrtá úroveň</a:t>
            </a:r>
          </a:p>
          <a:p>
            <a:pPr lvl="4" rtl="0"/>
            <a:r>
              <a:rPr lang="fi-fi"/>
              <a:t>Piata úroveň</a:t>
            </a:r>
            <a:endParaRPr lang="en-US" dirty="0"/>
          </a:p>
        </p:txBody>
      </p:sp>
      <p:sp>
        <p:nvSpPr>
          <p:cNvPr id="4" name="Date Placeholder 3"/>
          <p:cNvSpPr>
            <a:spLocks noGrp="1"/>
          </p:cNvSpPr>
          <p:nvPr>
            <p:ph type="dt" sz="half" idx="10"/>
          </p:nvPr>
        </p:nvSpPr>
        <p:spPr/>
        <p:txBody>
          <a:bodyPr rtlCol="0"/>
          <a:lstStyle/>
          <a:p>
            <a:pPr rtl="0"/>
            <a:fld id="{CA76AC6C-1845-4AD9-86CE-459EC2905EDA}" type="datetimeFigureOut">
              <a:rPr lang="sk-SK" smtClean="0"/>
              <a:pPr rtl="0"/>
              <a:t>15. 9. 2022</a:t>
            </a:fld>
            <a:endParaRPr lang="sk-SK"/>
          </a:p>
        </p:txBody>
      </p:sp>
      <p:sp>
        <p:nvSpPr>
          <p:cNvPr id="5" name="Footer Placeholder 4"/>
          <p:cNvSpPr>
            <a:spLocks noGrp="1"/>
          </p:cNvSpPr>
          <p:nvPr>
            <p:ph type="ftr" sz="quarter" idx="11"/>
          </p:nvPr>
        </p:nvSpPr>
        <p:spPr/>
        <p:txBody>
          <a:bodyPr rtlCol="0"/>
          <a:lstStyle/>
          <a:p>
            <a:pPr rtl="0"/>
            <a:endParaRPr lang="sk-SK"/>
          </a:p>
        </p:txBody>
      </p:sp>
      <p:sp>
        <p:nvSpPr>
          <p:cNvPr id="6" name="Slide Number Placeholder 5"/>
          <p:cNvSpPr>
            <a:spLocks noGrp="1"/>
          </p:cNvSpPr>
          <p:nvPr>
            <p:ph type="sldNum" sz="quarter" idx="12"/>
          </p:nvPr>
        </p:nvSpPr>
        <p:spPr/>
        <p:txBody>
          <a:bodyPr rtlCol="0"/>
          <a:lstStyle/>
          <a:p>
            <a:pPr rtl="0"/>
            <a:fld id="{EDF2FB19-191C-4C07-9760-6B65CEE1532D}" type="slidenum">
              <a:rPr lang="sk-SK" smtClean="0"/>
              <a:pPr/>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rtlCol="0" anchor="ctr">
            <a:noAutofit/>
          </a:bodyPr>
          <a:lstStyle>
            <a:lvl1pPr algn="l">
              <a:lnSpc>
                <a:spcPct val="100000"/>
              </a:lnSpc>
              <a:defRPr sz="7200" b="0" cap="none" spc="-80" baseline="0">
                <a:solidFill>
                  <a:srgbClr val="FFC000"/>
                </a:solidFill>
              </a:defRPr>
            </a:lvl1pPr>
          </a:lstStyle>
          <a:p>
            <a:pPr rtl="0"/>
            <a:r>
              <a:rPr lang="fi-fi"/>
              <a:t>Kliknutím upravte štýl predlohy nadpisu</a:t>
            </a:r>
            <a:endParaRPr lang="en-US" dirty="0"/>
          </a:p>
        </p:txBody>
      </p:sp>
      <p:sp>
        <p:nvSpPr>
          <p:cNvPr id="3" name="Text Placeholder 2"/>
          <p:cNvSpPr>
            <a:spLocks noGrp="1"/>
          </p:cNvSpPr>
          <p:nvPr>
            <p:ph type="body" idx="1"/>
          </p:nvPr>
        </p:nvSpPr>
        <p:spPr>
          <a:xfrm>
            <a:off x="457200" y="228601"/>
            <a:ext cx="7772400" cy="1066800"/>
          </a:xfrm>
        </p:spPr>
        <p:txBody>
          <a:bodyPr rtlCol="0"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fi-fi"/>
              <a:t>Upraviť štýly predlohy textu</a:t>
            </a:r>
          </a:p>
        </p:txBody>
      </p:sp>
      <p:sp>
        <p:nvSpPr>
          <p:cNvPr id="7" name="Date Placeholder 6"/>
          <p:cNvSpPr>
            <a:spLocks noGrp="1"/>
          </p:cNvSpPr>
          <p:nvPr>
            <p:ph type="dt" sz="half" idx="10"/>
          </p:nvPr>
        </p:nvSpPr>
        <p:spPr/>
        <p:txBody>
          <a:bodyPr rtlCol="0"/>
          <a:lstStyle/>
          <a:p>
            <a:pPr rtl="0"/>
            <a:fld id="{CA76AC6C-1845-4AD9-86CE-459EC2905EDA}" type="datetimeFigureOut">
              <a:rPr lang="sk-SK" smtClean="0"/>
              <a:pPr rtl="0"/>
              <a:t>15. 9. 2022</a:t>
            </a:fld>
            <a:endParaRPr lang="sk-SK"/>
          </a:p>
        </p:txBody>
      </p:sp>
      <p:sp>
        <p:nvSpPr>
          <p:cNvPr id="8" name="Slide Number Placeholder 7"/>
          <p:cNvSpPr>
            <a:spLocks noGrp="1"/>
          </p:cNvSpPr>
          <p:nvPr>
            <p:ph type="sldNum" sz="quarter" idx="11"/>
          </p:nvPr>
        </p:nvSpPr>
        <p:spPr/>
        <p:txBody>
          <a:bodyPr rtlCol="0"/>
          <a:lstStyle/>
          <a:p>
            <a:pPr rtl="0"/>
            <a:fld id="{EDF2FB19-191C-4C07-9760-6B65CEE1532D}" type="slidenum">
              <a:rPr lang="sk-SK" smtClean="0"/>
              <a:pPr/>
              <a:t>‹#›</a:t>
            </a:fld>
            <a:endParaRPr lang="sk-SK"/>
          </a:p>
        </p:txBody>
      </p:sp>
      <p:sp>
        <p:nvSpPr>
          <p:cNvPr id="9" name="Footer Placeholder 8"/>
          <p:cNvSpPr>
            <a:spLocks noGrp="1"/>
          </p:cNvSpPr>
          <p:nvPr>
            <p:ph type="ftr" sz="quarter" idx="12"/>
          </p:nvPr>
        </p:nvSpPr>
        <p:spPr/>
        <p:txBody>
          <a:bodyPr rtlCol="0"/>
          <a:lstStyle/>
          <a:p>
            <a:pPr rtl="0"/>
            <a:endParaRPr lang="sk-S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lvl1pPr>
              <a:defRPr sz="2800"/>
            </a:lvl1pPr>
          </a:lstStyle>
          <a:p>
            <a:pPr rtl="0"/>
            <a:r>
              <a:rPr lang="fi-fi"/>
              <a:t>Kliknutím upravte štýl predlohy nadpisu</a:t>
            </a:r>
            <a:endParaRPr lang="en-US" dirty="0"/>
          </a:p>
        </p:txBody>
      </p:sp>
      <p:sp>
        <p:nvSpPr>
          <p:cNvPr id="3" name="Content Placeholder 2"/>
          <p:cNvSpPr>
            <a:spLocks noGrp="1"/>
          </p:cNvSpPr>
          <p:nvPr>
            <p:ph sz="half" idx="1"/>
          </p:nvPr>
        </p:nvSpPr>
        <p:spPr>
          <a:xfrm>
            <a:off x="1630680" y="1574800"/>
            <a:ext cx="3291840" cy="4525963"/>
          </a:xfrm>
        </p:spPr>
        <p:txBody>
          <a:bodyPr rtlCol="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rtl="0"/>
            <a:r>
              <a:rPr lang="fi-fi"/>
              <a:t>Upraviť štýly predlohy textu</a:t>
            </a:r>
          </a:p>
          <a:p>
            <a:pPr lvl="1" rtl="0"/>
            <a:r>
              <a:rPr lang="fi-fi"/>
              <a:t>Druhá úroveň</a:t>
            </a:r>
          </a:p>
          <a:p>
            <a:pPr lvl="2" rtl="0"/>
            <a:r>
              <a:rPr lang="fi-fi"/>
              <a:t>Tretia úroveň</a:t>
            </a:r>
          </a:p>
          <a:p>
            <a:pPr lvl="3" rtl="0"/>
            <a:r>
              <a:rPr lang="fi-fi"/>
              <a:t>Štvrtá úroveň</a:t>
            </a:r>
          </a:p>
          <a:p>
            <a:pPr lvl="4" rtl="0"/>
            <a:r>
              <a:rPr lang="fi-fi"/>
              <a:t>Piata úroveň</a:t>
            </a:r>
            <a:endParaRPr lang="en-US" dirty="0"/>
          </a:p>
        </p:txBody>
      </p:sp>
      <p:sp>
        <p:nvSpPr>
          <p:cNvPr id="4" name="Content Placeholder 3"/>
          <p:cNvSpPr>
            <a:spLocks noGrp="1"/>
          </p:cNvSpPr>
          <p:nvPr>
            <p:ph sz="half" idx="2"/>
          </p:nvPr>
        </p:nvSpPr>
        <p:spPr>
          <a:xfrm>
            <a:off x="5090160" y="1574800"/>
            <a:ext cx="3291840" cy="4525963"/>
          </a:xfrm>
        </p:spPr>
        <p:txBody>
          <a:bodyPr rtlCol="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rtl="0"/>
            <a:r>
              <a:rPr lang="fi-fi"/>
              <a:t>Upraviť štýly predlohy textu</a:t>
            </a:r>
          </a:p>
          <a:p>
            <a:pPr lvl="1" rtl="0"/>
            <a:r>
              <a:rPr lang="fi-fi"/>
              <a:t>Druhá úroveň</a:t>
            </a:r>
          </a:p>
          <a:p>
            <a:pPr lvl="2" rtl="0"/>
            <a:r>
              <a:rPr lang="fi-fi"/>
              <a:t>Tretia úroveň</a:t>
            </a:r>
          </a:p>
          <a:p>
            <a:pPr lvl="3" rtl="0"/>
            <a:r>
              <a:rPr lang="fi-fi"/>
              <a:t>Štvrtá úroveň</a:t>
            </a:r>
          </a:p>
          <a:p>
            <a:pPr lvl="4" rtl="0"/>
            <a:r>
              <a:rPr lang="fi-fi"/>
              <a:t>Piata úroveň</a:t>
            </a:r>
            <a:endParaRPr lang="en-US" dirty="0"/>
          </a:p>
        </p:txBody>
      </p:sp>
      <p:sp>
        <p:nvSpPr>
          <p:cNvPr id="5" name="Date Placeholder 4"/>
          <p:cNvSpPr>
            <a:spLocks noGrp="1"/>
          </p:cNvSpPr>
          <p:nvPr>
            <p:ph type="dt" sz="half" idx="10"/>
          </p:nvPr>
        </p:nvSpPr>
        <p:spPr/>
        <p:txBody>
          <a:bodyPr rtlCol="0"/>
          <a:lstStyle/>
          <a:p>
            <a:pPr rtl="0"/>
            <a:fld id="{CA76AC6C-1845-4AD9-86CE-459EC2905EDA}" type="datetimeFigureOut">
              <a:rPr lang="sk-SK" smtClean="0"/>
              <a:pPr rtl="0"/>
              <a:t>15. 9. 2022</a:t>
            </a:fld>
            <a:endParaRPr lang="sk-SK"/>
          </a:p>
        </p:txBody>
      </p:sp>
      <p:sp>
        <p:nvSpPr>
          <p:cNvPr id="6" name="Footer Placeholder 5"/>
          <p:cNvSpPr>
            <a:spLocks noGrp="1"/>
          </p:cNvSpPr>
          <p:nvPr>
            <p:ph type="ftr" sz="quarter" idx="11"/>
          </p:nvPr>
        </p:nvSpPr>
        <p:spPr/>
        <p:txBody>
          <a:bodyPr rtlCol="0"/>
          <a:lstStyle/>
          <a:p>
            <a:pPr rtl="0"/>
            <a:endParaRPr lang="sk-SK"/>
          </a:p>
        </p:txBody>
      </p:sp>
      <p:sp>
        <p:nvSpPr>
          <p:cNvPr id="7" name="Slide Number Placeholder 6"/>
          <p:cNvSpPr>
            <a:spLocks noGrp="1"/>
          </p:cNvSpPr>
          <p:nvPr>
            <p:ph type="sldNum" sz="quarter" idx="12"/>
          </p:nvPr>
        </p:nvSpPr>
        <p:spPr/>
        <p:txBody>
          <a:bodyPr rtlCol="0"/>
          <a:lstStyle/>
          <a:p>
            <a:pPr rtl="0"/>
            <a:fld id="{EDF2FB19-191C-4C07-9760-6B65CEE1532D}" type="slidenum">
              <a:rPr lang="sk-SK" smtClean="0"/>
              <a:pPr/>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lvl1pPr>
              <a:defRPr sz="2800"/>
            </a:lvl1pPr>
          </a:lstStyle>
          <a:p>
            <a:pPr rtl="0"/>
            <a:r>
              <a:rPr lang="fi-fi"/>
              <a:t>Kliknutím upravte štýl predlohy nadpisu</a:t>
            </a:r>
            <a:endParaRPr lang="en-US" dirty="0"/>
          </a:p>
        </p:txBody>
      </p:sp>
      <p:sp>
        <p:nvSpPr>
          <p:cNvPr id="3" name="Text Placeholder 2"/>
          <p:cNvSpPr>
            <a:spLocks noGrp="1"/>
          </p:cNvSpPr>
          <p:nvPr>
            <p:ph type="body" idx="1"/>
          </p:nvPr>
        </p:nvSpPr>
        <p:spPr>
          <a:xfrm>
            <a:off x="1627632" y="1572768"/>
            <a:ext cx="3291840" cy="639762"/>
          </a:xfrm>
        </p:spPr>
        <p:txBody>
          <a:bodyPr rtlCol="0"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i-fi"/>
              <a:t>Upraviť štýly predlohy textu</a:t>
            </a:r>
          </a:p>
        </p:txBody>
      </p:sp>
      <p:sp>
        <p:nvSpPr>
          <p:cNvPr id="4" name="Content Placeholder 3"/>
          <p:cNvSpPr>
            <a:spLocks noGrp="1"/>
          </p:cNvSpPr>
          <p:nvPr>
            <p:ph sz="half" idx="2"/>
          </p:nvPr>
        </p:nvSpPr>
        <p:spPr>
          <a:xfrm>
            <a:off x="1627632" y="2259366"/>
            <a:ext cx="3291840" cy="3840480"/>
          </a:xfrm>
        </p:spPr>
        <p:txBody>
          <a:bodyPr rtlCol="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rtl="0"/>
            <a:r>
              <a:rPr lang="fi-fi"/>
              <a:t>Upraviť štýly predlohy textu</a:t>
            </a:r>
          </a:p>
          <a:p>
            <a:pPr lvl="1" rtl="0"/>
            <a:r>
              <a:rPr lang="fi-fi"/>
              <a:t>Druhá úroveň</a:t>
            </a:r>
          </a:p>
          <a:p>
            <a:pPr lvl="2" rtl="0"/>
            <a:r>
              <a:rPr lang="fi-fi"/>
              <a:t>Tretia úroveň</a:t>
            </a:r>
          </a:p>
          <a:p>
            <a:pPr lvl="3" rtl="0"/>
            <a:r>
              <a:rPr lang="fi-fi"/>
              <a:t>Štvrtá úroveň</a:t>
            </a:r>
          </a:p>
          <a:p>
            <a:pPr lvl="4" rtl="0"/>
            <a:r>
              <a:rPr lang="fi-fi"/>
              <a:t>Piata úroveň</a:t>
            </a:r>
            <a:endParaRPr lang="en-US" dirty="0"/>
          </a:p>
        </p:txBody>
      </p:sp>
      <p:sp>
        <p:nvSpPr>
          <p:cNvPr id="5" name="Text Placeholder 4"/>
          <p:cNvSpPr>
            <a:spLocks noGrp="1"/>
          </p:cNvSpPr>
          <p:nvPr>
            <p:ph type="body" sz="quarter" idx="3"/>
          </p:nvPr>
        </p:nvSpPr>
        <p:spPr>
          <a:xfrm>
            <a:off x="5093208" y="1572768"/>
            <a:ext cx="3291840" cy="639762"/>
          </a:xfrm>
        </p:spPr>
        <p:txBody>
          <a:bodyPr rtlCol="0"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fi-fi"/>
              <a:t>Upraviť štýly predlohy textu</a:t>
            </a:r>
          </a:p>
        </p:txBody>
      </p:sp>
      <p:sp>
        <p:nvSpPr>
          <p:cNvPr id="6" name="Content Placeholder 5"/>
          <p:cNvSpPr>
            <a:spLocks noGrp="1"/>
          </p:cNvSpPr>
          <p:nvPr>
            <p:ph sz="quarter" idx="4"/>
          </p:nvPr>
        </p:nvSpPr>
        <p:spPr>
          <a:xfrm>
            <a:off x="5093208" y="2259366"/>
            <a:ext cx="3291840" cy="3840480"/>
          </a:xfrm>
        </p:spPr>
        <p:txBody>
          <a:bodyPr rtlCol="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rtl="0"/>
            <a:r>
              <a:rPr lang="fi-fi"/>
              <a:t>Upraviť štýly predlohy textu</a:t>
            </a:r>
          </a:p>
          <a:p>
            <a:pPr lvl="1" rtl="0"/>
            <a:r>
              <a:rPr lang="fi-fi"/>
              <a:t>Druhá úroveň</a:t>
            </a:r>
          </a:p>
          <a:p>
            <a:pPr lvl="2" rtl="0"/>
            <a:r>
              <a:rPr lang="fi-fi"/>
              <a:t>Tretia úroveň</a:t>
            </a:r>
          </a:p>
          <a:p>
            <a:pPr lvl="3" rtl="0"/>
            <a:r>
              <a:rPr lang="fi-fi"/>
              <a:t>Štvrtá úroveň</a:t>
            </a:r>
          </a:p>
          <a:p>
            <a:pPr lvl="4" rtl="0"/>
            <a:r>
              <a:rPr lang="fi-fi"/>
              <a:t>Piata úroveň</a:t>
            </a:r>
            <a:endParaRPr lang="en-US" dirty="0"/>
          </a:p>
        </p:txBody>
      </p:sp>
      <p:sp>
        <p:nvSpPr>
          <p:cNvPr id="7" name="Date Placeholder 6"/>
          <p:cNvSpPr>
            <a:spLocks noGrp="1"/>
          </p:cNvSpPr>
          <p:nvPr>
            <p:ph type="dt" sz="half" idx="10"/>
          </p:nvPr>
        </p:nvSpPr>
        <p:spPr/>
        <p:txBody>
          <a:bodyPr rtlCol="0"/>
          <a:lstStyle/>
          <a:p>
            <a:pPr rtl="0"/>
            <a:fld id="{CA76AC6C-1845-4AD9-86CE-459EC2905EDA}" type="datetimeFigureOut">
              <a:rPr lang="sk-SK" smtClean="0"/>
              <a:pPr rtl="0"/>
              <a:t>15. 9. 2022</a:t>
            </a:fld>
            <a:endParaRPr lang="sk-SK"/>
          </a:p>
        </p:txBody>
      </p:sp>
      <p:sp>
        <p:nvSpPr>
          <p:cNvPr id="8" name="Footer Placeholder 7"/>
          <p:cNvSpPr>
            <a:spLocks noGrp="1"/>
          </p:cNvSpPr>
          <p:nvPr>
            <p:ph type="ftr" sz="quarter" idx="11"/>
          </p:nvPr>
        </p:nvSpPr>
        <p:spPr/>
        <p:txBody>
          <a:bodyPr rtlCol="0"/>
          <a:lstStyle/>
          <a:p>
            <a:pPr rtl="0"/>
            <a:endParaRPr lang="sk-SK"/>
          </a:p>
        </p:txBody>
      </p:sp>
      <p:sp>
        <p:nvSpPr>
          <p:cNvPr id="9" name="Slide Number Placeholder 8"/>
          <p:cNvSpPr>
            <a:spLocks noGrp="1"/>
          </p:cNvSpPr>
          <p:nvPr>
            <p:ph type="sldNum" sz="quarter" idx="12"/>
          </p:nvPr>
        </p:nvSpPr>
        <p:spPr/>
        <p:txBody>
          <a:bodyPr rtlCol="0"/>
          <a:lstStyle/>
          <a:p>
            <a:pPr rtl="0"/>
            <a:fld id="{EDF2FB19-191C-4C07-9760-6B65CEE1532D}" type="slidenum">
              <a:rPr lang="sk-SK" smtClean="0"/>
              <a:pPr/>
              <a:t>‹#›</a:t>
            </a:fld>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lvl1pPr>
              <a:defRPr cap="none" baseline="0"/>
            </a:lvl1pPr>
          </a:lstStyle>
          <a:p>
            <a:pPr rtl="0"/>
            <a:r>
              <a:rPr lang="fi-fi"/>
              <a:t>Kliknutím upravte štýl predlohy nadpisu</a:t>
            </a:r>
            <a:endParaRPr lang="en-US" dirty="0"/>
          </a:p>
        </p:txBody>
      </p:sp>
      <p:sp>
        <p:nvSpPr>
          <p:cNvPr id="3" name="Date Placeholder 2"/>
          <p:cNvSpPr>
            <a:spLocks noGrp="1"/>
          </p:cNvSpPr>
          <p:nvPr>
            <p:ph type="dt" sz="half" idx="10"/>
          </p:nvPr>
        </p:nvSpPr>
        <p:spPr/>
        <p:txBody>
          <a:bodyPr rtlCol="0"/>
          <a:lstStyle/>
          <a:p>
            <a:pPr rtl="0"/>
            <a:fld id="{CA76AC6C-1845-4AD9-86CE-459EC2905EDA}" type="datetimeFigureOut">
              <a:rPr lang="sk-SK" smtClean="0"/>
              <a:pPr rtl="0"/>
              <a:t>15. 9. 2022</a:t>
            </a:fld>
            <a:endParaRPr lang="sk-SK"/>
          </a:p>
        </p:txBody>
      </p:sp>
      <p:sp>
        <p:nvSpPr>
          <p:cNvPr id="4" name="Footer Placeholder 3"/>
          <p:cNvSpPr>
            <a:spLocks noGrp="1"/>
          </p:cNvSpPr>
          <p:nvPr>
            <p:ph type="ftr" sz="quarter" idx="11"/>
          </p:nvPr>
        </p:nvSpPr>
        <p:spPr/>
        <p:txBody>
          <a:bodyPr rtlCol="0"/>
          <a:lstStyle/>
          <a:p>
            <a:pPr rtl="0"/>
            <a:endParaRPr lang="sk-SK"/>
          </a:p>
        </p:txBody>
      </p:sp>
      <p:sp>
        <p:nvSpPr>
          <p:cNvPr id="5" name="Slide Number Placeholder 4"/>
          <p:cNvSpPr>
            <a:spLocks noGrp="1"/>
          </p:cNvSpPr>
          <p:nvPr>
            <p:ph type="sldNum" sz="quarter" idx="12"/>
          </p:nvPr>
        </p:nvSpPr>
        <p:spPr/>
        <p:txBody>
          <a:bodyPr rtlCol="0"/>
          <a:lstStyle/>
          <a:p>
            <a:pPr rtl="0"/>
            <a:fld id="{EDF2FB19-191C-4C07-9760-6B65CEE1532D}" type="slidenum">
              <a:rPr lang="sk-SK" smtClean="0"/>
              <a:pPr/>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rtlCol="0"/>
          <a:lstStyle/>
          <a:p>
            <a:pPr rtl="0"/>
            <a:fld id="{CA76AC6C-1845-4AD9-86CE-459EC2905EDA}" type="datetimeFigureOut">
              <a:rPr lang="sk-SK" smtClean="0"/>
              <a:pPr rtl="0"/>
              <a:t>15. 9. 2022</a:t>
            </a:fld>
            <a:endParaRPr lang="sk-SK"/>
          </a:p>
        </p:txBody>
      </p:sp>
      <p:sp>
        <p:nvSpPr>
          <p:cNvPr id="3" name="Footer Placeholder 2"/>
          <p:cNvSpPr>
            <a:spLocks noGrp="1"/>
          </p:cNvSpPr>
          <p:nvPr>
            <p:ph type="ftr" sz="quarter" idx="11"/>
          </p:nvPr>
        </p:nvSpPr>
        <p:spPr/>
        <p:txBody>
          <a:bodyPr rtlCol="0"/>
          <a:lstStyle/>
          <a:p>
            <a:pPr rtl="0"/>
            <a:endParaRPr lang="sk-SK"/>
          </a:p>
        </p:txBody>
      </p:sp>
      <p:sp>
        <p:nvSpPr>
          <p:cNvPr id="4" name="Slide Number Placeholder 3"/>
          <p:cNvSpPr>
            <a:spLocks noGrp="1"/>
          </p:cNvSpPr>
          <p:nvPr>
            <p:ph type="sldNum" sz="quarter" idx="12"/>
          </p:nvPr>
        </p:nvSpPr>
        <p:spPr/>
        <p:txBody>
          <a:bodyPr rtlCol="0"/>
          <a:lstStyle/>
          <a:p>
            <a:pPr rtl="0"/>
            <a:fld id="{EDF2FB19-191C-4C07-9760-6B65CEE1532D}" type="slidenum">
              <a:rPr lang="sk-SK" smtClean="0"/>
              <a:pPr/>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rtlCol="0"/>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rtl="0"/>
            <a:r>
              <a:rPr lang="fi-fi"/>
              <a:t>Upraviť štýly predlohy textu</a:t>
            </a:r>
          </a:p>
          <a:p>
            <a:pPr lvl="1" rtl="0"/>
            <a:r>
              <a:rPr lang="fi-fi"/>
              <a:t>Druhá úroveň</a:t>
            </a:r>
          </a:p>
          <a:p>
            <a:pPr lvl="2" rtl="0"/>
            <a:r>
              <a:rPr lang="fi-fi"/>
              <a:t>Tretia úroveň</a:t>
            </a:r>
          </a:p>
          <a:p>
            <a:pPr lvl="3" rtl="0"/>
            <a:r>
              <a:rPr lang="fi-fi"/>
              <a:t>Štvrtá úroveň</a:t>
            </a:r>
          </a:p>
          <a:p>
            <a:pPr lvl="4" rtl="0"/>
            <a:r>
              <a:rPr lang="fi-fi"/>
              <a:t>Piata úroveň</a:t>
            </a:r>
            <a:endParaRPr lang="en-US" dirty="0"/>
          </a:p>
        </p:txBody>
      </p:sp>
      <p:sp>
        <p:nvSpPr>
          <p:cNvPr id="4" name="Text Placeholder 3"/>
          <p:cNvSpPr>
            <a:spLocks noGrp="1"/>
          </p:cNvSpPr>
          <p:nvPr>
            <p:ph type="body" sz="half" idx="2"/>
          </p:nvPr>
        </p:nvSpPr>
        <p:spPr>
          <a:xfrm>
            <a:off x="457200" y="1600200"/>
            <a:ext cx="3008313" cy="4480560"/>
          </a:xfrm>
        </p:spPr>
        <p:txBody>
          <a:bodyPr rtlCol="0">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fi-fi"/>
              <a:t>Upraviť štýly predlohy textu</a:t>
            </a:r>
          </a:p>
        </p:txBody>
      </p:sp>
      <p:sp>
        <p:nvSpPr>
          <p:cNvPr id="5" name="Date Placeholder 4"/>
          <p:cNvSpPr>
            <a:spLocks noGrp="1"/>
          </p:cNvSpPr>
          <p:nvPr>
            <p:ph type="dt" sz="half" idx="10"/>
          </p:nvPr>
        </p:nvSpPr>
        <p:spPr/>
        <p:txBody>
          <a:bodyPr rtlCol="0"/>
          <a:lstStyle/>
          <a:p>
            <a:pPr rtl="0"/>
            <a:fld id="{CA76AC6C-1845-4AD9-86CE-459EC2905EDA}" type="datetimeFigureOut">
              <a:rPr lang="sk-SK" smtClean="0"/>
              <a:pPr rtl="0"/>
              <a:t>15. 9. 2022</a:t>
            </a:fld>
            <a:endParaRPr lang="sk-SK"/>
          </a:p>
        </p:txBody>
      </p:sp>
      <p:sp>
        <p:nvSpPr>
          <p:cNvPr id="6" name="Footer Placeholder 5"/>
          <p:cNvSpPr>
            <a:spLocks noGrp="1"/>
          </p:cNvSpPr>
          <p:nvPr>
            <p:ph type="ftr" sz="quarter" idx="11"/>
          </p:nvPr>
        </p:nvSpPr>
        <p:spPr/>
        <p:txBody>
          <a:bodyPr rtlCol="0"/>
          <a:lstStyle/>
          <a:p>
            <a:pPr rtl="0"/>
            <a:endParaRPr lang="sk-SK"/>
          </a:p>
        </p:txBody>
      </p:sp>
      <p:sp>
        <p:nvSpPr>
          <p:cNvPr id="7" name="Slide Number Placeholder 6"/>
          <p:cNvSpPr>
            <a:spLocks noGrp="1"/>
          </p:cNvSpPr>
          <p:nvPr>
            <p:ph type="sldNum" sz="quarter" idx="12"/>
          </p:nvPr>
        </p:nvSpPr>
        <p:spPr/>
        <p:txBody>
          <a:bodyPr rtlCol="0"/>
          <a:lstStyle/>
          <a:p>
            <a:pPr rtl="0"/>
            <a:fld id="{EDF2FB19-191C-4C07-9760-6B65CEE1532D}" type="slidenum">
              <a:rPr lang="sk-SK" smtClean="0"/>
              <a:pPr/>
              <a:t>‹#›</a:t>
            </a:fld>
            <a:endParaRPr lang="sk-SK"/>
          </a:p>
        </p:txBody>
      </p:sp>
      <p:sp>
        <p:nvSpPr>
          <p:cNvPr id="8" name="Title 7"/>
          <p:cNvSpPr>
            <a:spLocks noGrp="1"/>
          </p:cNvSpPr>
          <p:nvPr>
            <p:ph type="title"/>
          </p:nvPr>
        </p:nvSpPr>
        <p:spPr/>
        <p:txBody>
          <a:bodyPr rtlCol="0">
            <a:noAutofit/>
          </a:bodyPr>
          <a:lstStyle>
            <a:lvl1pPr>
              <a:defRPr sz="2800"/>
            </a:lvl1pPr>
          </a:lstStyle>
          <a:p>
            <a:pPr rtl="0"/>
            <a:r>
              <a:rPr lang="fi-fi"/>
              <a:t>Kliknutím upravte štýl predlohy nadpisu</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rtlCol="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fi-fi"/>
              <a:t>Kliknutím na ikonu pridáte obrázok</a:t>
            </a:r>
            <a:endParaRPr lang="en-US"/>
          </a:p>
        </p:txBody>
      </p:sp>
      <p:sp>
        <p:nvSpPr>
          <p:cNvPr id="4" name="Text Placeholder 3"/>
          <p:cNvSpPr>
            <a:spLocks noGrp="1"/>
          </p:cNvSpPr>
          <p:nvPr>
            <p:ph type="body" sz="half" idx="2"/>
          </p:nvPr>
        </p:nvSpPr>
        <p:spPr>
          <a:xfrm>
            <a:off x="457200" y="5715000"/>
            <a:ext cx="8153400" cy="457200"/>
          </a:xfrm>
        </p:spPr>
        <p:txBody>
          <a:bodyPr rtlCol="0"/>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fi-fi"/>
              <a:t>Upraviť štýly predlohy textu</a:t>
            </a:r>
          </a:p>
        </p:txBody>
      </p:sp>
      <p:sp>
        <p:nvSpPr>
          <p:cNvPr id="5" name="Date Placeholder 4"/>
          <p:cNvSpPr>
            <a:spLocks noGrp="1"/>
          </p:cNvSpPr>
          <p:nvPr>
            <p:ph type="dt" sz="half" idx="10"/>
          </p:nvPr>
        </p:nvSpPr>
        <p:spPr/>
        <p:txBody>
          <a:bodyPr rtlCol="0"/>
          <a:lstStyle/>
          <a:p>
            <a:pPr rtl="0"/>
            <a:fld id="{CA76AC6C-1845-4AD9-86CE-459EC2905EDA}" type="datetimeFigureOut">
              <a:rPr lang="sk-SK" smtClean="0"/>
              <a:pPr rtl="0"/>
              <a:t>15. 9. 2022</a:t>
            </a:fld>
            <a:endParaRPr lang="sk-SK"/>
          </a:p>
        </p:txBody>
      </p:sp>
      <p:sp>
        <p:nvSpPr>
          <p:cNvPr id="6" name="Footer Placeholder 5"/>
          <p:cNvSpPr>
            <a:spLocks noGrp="1"/>
          </p:cNvSpPr>
          <p:nvPr>
            <p:ph type="ftr" sz="quarter" idx="11"/>
          </p:nvPr>
        </p:nvSpPr>
        <p:spPr/>
        <p:txBody>
          <a:bodyPr rtlCol="0"/>
          <a:lstStyle/>
          <a:p>
            <a:pPr rtl="0"/>
            <a:endParaRPr lang="sk-SK"/>
          </a:p>
        </p:txBody>
      </p:sp>
      <p:sp>
        <p:nvSpPr>
          <p:cNvPr id="7" name="Slide Number Placeholder 6"/>
          <p:cNvSpPr>
            <a:spLocks noGrp="1"/>
          </p:cNvSpPr>
          <p:nvPr>
            <p:ph type="sldNum" sz="quarter" idx="12"/>
          </p:nvPr>
        </p:nvSpPr>
        <p:spPr/>
        <p:txBody>
          <a:bodyPr rtlCol="0"/>
          <a:lstStyle>
            <a:lvl1pPr>
              <a:defRPr>
                <a:solidFill>
                  <a:schemeClr val="tx1"/>
                </a:solidFill>
              </a:defRPr>
            </a:lvl1pPr>
          </a:lstStyle>
          <a:p>
            <a:pPr rtl="0"/>
            <a:fld id="{EDF2FB19-191C-4C07-9760-6B65CEE1532D}" type="slidenum">
              <a:rPr lang="sk-SK" smtClean="0"/>
              <a:pPr/>
              <a:t>‹#›</a:t>
            </a:fld>
            <a:endParaRPr lang="sk-SK"/>
          </a:p>
        </p:txBody>
      </p:sp>
      <p:sp>
        <p:nvSpPr>
          <p:cNvPr id="8" name="Title 7"/>
          <p:cNvSpPr>
            <a:spLocks noGrp="1"/>
          </p:cNvSpPr>
          <p:nvPr>
            <p:ph type="title"/>
          </p:nvPr>
        </p:nvSpPr>
        <p:spPr>
          <a:xfrm>
            <a:off x="457200" y="4953000"/>
            <a:ext cx="8153400" cy="762000"/>
          </a:xfrm>
        </p:spPr>
        <p:txBody>
          <a:bodyPr rtlCol="0" anchor="t">
            <a:noAutofit/>
          </a:bodyPr>
          <a:lstStyle>
            <a:lvl1pPr>
              <a:defRPr sz="2400"/>
            </a:lvl1pPr>
          </a:lstStyle>
          <a:p>
            <a:pPr rtl="0"/>
            <a:r>
              <a:rPr lang="fi-fi"/>
              <a:t>Kliknutím upravte štýl predlohy nadpisu</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pPr rtl="0"/>
            <a:r>
              <a:rPr lang="fi-fi"/>
              <a:t>Upravte štýly predlohy textu</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rtl="0"/>
            <a:r>
              <a:rPr lang="fi-fi"/>
              <a:t>Upravte štýl predlohy textu.</a:t>
            </a:r>
          </a:p>
          <a:p>
            <a:pPr lvl="1" rtl="0"/>
            <a:r>
              <a:rPr lang="fi-fi"/>
              <a:t>Druhá úroveň</a:t>
            </a:r>
          </a:p>
          <a:p>
            <a:pPr lvl="2" rtl="0"/>
            <a:r>
              <a:rPr lang="fi-fi"/>
              <a:t>Tretia úroveň</a:t>
            </a:r>
          </a:p>
          <a:p>
            <a:pPr lvl="3" rtl="0"/>
            <a:r>
              <a:rPr lang="fi-fi"/>
              <a:t>Štvrtá úroveň</a:t>
            </a:r>
          </a:p>
          <a:p>
            <a:pPr lvl="4" rtl="0"/>
            <a:r>
              <a:rPr lang="fi-fi"/>
              <a:t>Piata úroveň</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pPr rtl="0"/>
            <a:fld id="{CA76AC6C-1845-4AD9-86CE-459EC2905EDA}" type="datetimeFigureOut">
              <a:rPr lang="sk-SK" smtClean="0"/>
              <a:pPr rtl="0"/>
              <a:t>15. 9. 2022</a:t>
            </a:fld>
            <a:endParaRPr lang="sk-SK"/>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pPr rtl="0"/>
            <a:endParaRPr lang="sk-SK"/>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pPr rtl="0"/>
            <a:fld id="{EDF2FB19-191C-4C07-9760-6B65CEE1532D}" type="slidenum">
              <a:rPr lang="sk-SK" smtClean="0"/>
              <a:pPr/>
              <a:t>‹#›</a:t>
            </a:fld>
            <a:endParaRPr lang="sk-SK"/>
          </a:p>
        </p:txBody>
      </p:sp>
      <p:sp>
        <p:nvSpPr>
          <p:cNvPr id="7" name="Rectangle 6"/>
          <p:cNvSpPr/>
          <p:nvPr/>
        </p:nvSpPr>
        <p:spPr>
          <a:xfrm>
            <a:off x="9001124" y="0"/>
            <a:ext cx="142876" cy="1371600"/>
          </a:xfrm>
          <a:prstGeom prst="rect">
            <a:avLst/>
          </a:prstGeom>
          <a:solidFill>
            <a:srgbClr val="FF9933"/>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p:nvSpPr>
          <p:cNvPr id="8" name="Rectangle 7"/>
          <p:cNvSpPr/>
          <p:nvPr/>
        </p:nvSpPr>
        <p:spPr>
          <a:xfrm>
            <a:off x="9001124" y="1371600"/>
            <a:ext cx="142876" cy="5486400"/>
          </a:xfrm>
          <a:prstGeom prst="rect">
            <a:avLst/>
          </a:prstGeom>
          <a:solidFill>
            <a:srgbClr val="5330A5"/>
          </a:solidFill>
          <a:ln>
            <a:solidFill>
              <a:srgbClr val="5330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pic>
        <p:nvPicPr>
          <p:cNvPr id="1026" name="Obraz 1">
            <a:extLst>
              <a:ext uri="{FF2B5EF4-FFF2-40B4-BE49-F238E27FC236}">
                <a16:creationId xmlns:a16="http://schemas.microsoft.com/office/drawing/2014/main" id="{CFF2300B-5795-4089-A1A4-7F4A926A9965}"/>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p:blipFill>
        <p:spPr bwMode="auto">
          <a:xfrm>
            <a:off x="6444021" y="242469"/>
            <a:ext cx="1927945" cy="1110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cap="all" spc="-60" baseline="0">
          <a:solidFill>
            <a:srgbClr val="FFC000"/>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357158" y="2786058"/>
            <a:ext cx="8072494" cy="1297250"/>
          </a:xfrm>
        </p:spPr>
        <p:txBody>
          <a:bodyPr rtlCol="0"/>
          <a:lstStyle/>
          <a:p>
            <a:pPr algn="ctr" rtl="0"/>
            <a:r>
              <a:rPr lang="fi-fi" sz="4000" b="1">
                <a:solidFill>
                  <a:schemeClr val="accent6">
                    <a:lumMod val="75000"/>
                  </a:schemeClr>
                </a:solidFill>
                <a:latin typeface="Calibri" panose="020F0502020204030204" pitchFamily="34" charset="0"/>
                <a:ea typeface="Montserrat"/>
                <a:cs typeface="Calibri" panose="020F0502020204030204" pitchFamily="34" charset="0"/>
                <a:sym typeface="Montserrat"/>
              </a:rPr>
              <a:t>Pelimekaniikan luokittelu</a:t>
            </a:r>
          </a:p>
        </p:txBody>
      </p:sp>
      <p:sp>
        <p:nvSpPr>
          <p:cNvPr id="3" name="Podnadpis 2"/>
          <p:cNvSpPr>
            <a:spLocks noGrp="1"/>
          </p:cNvSpPr>
          <p:nvPr>
            <p:ph type="subTitle" idx="1"/>
          </p:nvPr>
        </p:nvSpPr>
        <p:spPr>
          <a:xfrm>
            <a:off x="642910" y="4000504"/>
            <a:ext cx="7283152" cy="576064"/>
          </a:xfrm>
        </p:spPr>
        <p:txBody>
          <a:bodyPr rtlCol="0">
            <a:normAutofit/>
          </a:bodyPr>
          <a:lstStyle/>
          <a:p>
            <a:pPr algn="ctr" rtl="0"/>
            <a:r>
              <a:rPr lang="fi-fi"/>
              <a:t> </a:t>
            </a:r>
          </a:p>
        </p:txBody>
      </p:sp>
      <p:pic>
        <p:nvPicPr>
          <p:cNvPr id="5" name="Obrázok 4">
            <a:extLst>
              <a:ext uri="{FF2B5EF4-FFF2-40B4-BE49-F238E27FC236}">
                <a16:creationId xmlns:a16="http://schemas.microsoft.com/office/drawing/2014/main" id="{18DE5815-B6F5-4B90-A312-30FA0020A4D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2844" y="285728"/>
            <a:ext cx="1928826" cy="549715"/>
          </a:xfrm>
          <a:prstGeom prst="rect">
            <a:avLst/>
          </a:prstGeom>
        </p:spPr>
      </p:pic>
      <p:sp>
        <p:nvSpPr>
          <p:cNvPr id="4" name="Rectangle 3">
            <a:extLst>
              <a:ext uri="{FF2B5EF4-FFF2-40B4-BE49-F238E27FC236}">
                <a16:creationId xmlns:a16="http://schemas.microsoft.com/office/drawing/2014/main" id="{577A28BE-81F8-47BC-AF9B-227AEE2932BD}"/>
              </a:ext>
            </a:extLst>
          </p:cNvPr>
          <p:cNvSpPr/>
          <p:nvPr/>
        </p:nvSpPr>
        <p:spPr>
          <a:xfrm>
            <a:off x="214282" y="785795"/>
            <a:ext cx="3637638" cy="338554"/>
          </a:xfrm>
          <a:prstGeom prst="rect">
            <a:avLst/>
          </a:prstGeom>
        </p:spPr>
        <p:txBody>
          <a:bodyPr wrap="square" rtlCol="0">
            <a:spAutoFit/>
          </a:bodyPr>
          <a:lstStyle/>
          <a:p>
            <a:pPr algn="ctr" rtl="0"/>
            <a:r>
              <a:rPr lang="fi-fi" sz="1600" b="1" cap="small">
                <a:solidFill>
                  <a:srgbClr val="FFC000"/>
                </a:solidFill>
                <a:effectLst/>
                <a:latin typeface="Verdana" panose="020B0604030504040204" pitchFamily="34" charset="0"/>
                <a:ea typeface="Times New Roman" panose="02020603050405020304" pitchFamily="18" charset="0"/>
                <a:cs typeface="Times New Roman" panose="02020603050405020304" pitchFamily="18" charset="0"/>
              </a:rPr>
              <a:t>2020-1-UK01-KA201-079177</a:t>
            </a:r>
            <a:endParaRPr lang="en-GB" sz="1000" dirty="0">
              <a:solidFill>
                <a:schemeClr val="tx2"/>
              </a:solidFill>
            </a:endParaRPr>
          </a:p>
        </p:txBody>
      </p:sp>
      <p:sp>
        <p:nvSpPr>
          <p:cNvPr id="9" name="Rectangle 8">
            <a:extLst>
              <a:ext uri="{FF2B5EF4-FFF2-40B4-BE49-F238E27FC236}">
                <a16:creationId xmlns:a16="http://schemas.microsoft.com/office/drawing/2014/main" id="{D14293BA-587F-487F-AFB8-C156BDE7446B}"/>
              </a:ext>
            </a:extLst>
          </p:cNvPr>
          <p:cNvSpPr/>
          <p:nvPr/>
        </p:nvSpPr>
        <p:spPr>
          <a:xfrm>
            <a:off x="467544" y="5887539"/>
            <a:ext cx="8101770" cy="369332"/>
          </a:xfrm>
          <a:prstGeom prst="rect">
            <a:avLst/>
          </a:prstGeom>
        </p:spPr>
        <p:txBody>
          <a:bodyPr wrap="square" rtlCol="0">
            <a:spAutoFit/>
          </a:bodyPr>
          <a:lstStyle/>
          <a:p>
            <a:pPr algn="ctr" rtl="0"/>
            <a:r>
              <a:rPr lang="fi-fi" dirty="0">
                <a:solidFill>
                  <a:srgbClr val="EF8E7B"/>
                </a:solidFill>
              </a:rPr>
              <a:t>Pelipohjainen oppiminen ja pelillistäminen 3D-virtuaalisissa oppimisympäristöissä</a:t>
            </a:r>
          </a:p>
        </p:txBody>
      </p:sp>
    </p:spTree>
    <p:extLst>
      <p:ext uri="{BB962C8B-B14F-4D97-AF65-F5344CB8AC3E}">
        <p14:creationId xmlns:p14="http://schemas.microsoft.com/office/powerpoint/2010/main" val="967997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5829" y="17397"/>
            <a:ext cx="5791200" cy="1371600"/>
          </a:xfrm>
        </p:spPr>
        <p:txBody>
          <a:bodyPr rtlCol="0"/>
          <a:lstStyle/>
          <a:p>
            <a:pPr rtl="0"/>
            <a:r>
              <a:rPr lang="fi-fi"/>
              <a:t>Tehtäväsarjan yleiskatsaus</a:t>
            </a:r>
          </a:p>
        </p:txBody>
      </p:sp>
      <p:sp>
        <p:nvSpPr>
          <p:cNvPr id="13" name="TextBox 12">
            <a:extLst>
              <a:ext uri="{FF2B5EF4-FFF2-40B4-BE49-F238E27FC236}">
                <a16:creationId xmlns:a16="http://schemas.microsoft.com/office/drawing/2014/main" id="{32CA23D1-1838-4B59-86F4-6793D4456D3A}"/>
              </a:ext>
            </a:extLst>
          </p:cNvPr>
          <p:cNvSpPr txBox="1"/>
          <p:nvPr/>
        </p:nvSpPr>
        <p:spPr>
          <a:xfrm>
            <a:off x="647564" y="1628800"/>
            <a:ext cx="7632848" cy="465320"/>
          </a:xfrm>
          <a:prstGeom prst="rect">
            <a:avLst/>
          </a:prstGeom>
          <a:noFill/>
        </p:spPr>
        <p:txBody>
          <a:bodyPr wrap="square" rtlCol="0">
            <a:spAutoFit/>
          </a:bodyPr>
          <a:lstStyle/>
          <a:p>
            <a:pPr marL="0" marR="0" algn="ctr" rtl="0">
              <a:lnSpc>
                <a:spcPct val="150000"/>
              </a:lnSpc>
              <a:spcBef>
                <a:spcPts val="0"/>
              </a:spcBef>
              <a:spcAft>
                <a:spcPts val="600"/>
              </a:spcAft>
            </a:pPr>
            <a:r>
              <a:rPr lang="fi-fi" sz="1800" b="1" i="1" dirty="0">
                <a:solidFill>
                  <a:srgbClr val="2F5496"/>
                </a:solidFill>
                <a:effectLst/>
                <a:latin typeface="Arial (Body)"/>
                <a:ea typeface="Times New Roman" panose="02020603050405020304" pitchFamily="18" charset="0"/>
                <a:cs typeface="Times New Roman" panose="02020603050405020304" pitchFamily="18" charset="0"/>
              </a:rPr>
              <a:t>Pelimekaniikan luokittelu</a:t>
            </a:r>
          </a:p>
        </p:txBody>
      </p:sp>
      <p:graphicFrame>
        <p:nvGraphicFramePr>
          <p:cNvPr id="3" name="Table 3">
            <a:extLst>
              <a:ext uri="{FF2B5EF4-FFF2-40B4-BE49-F238E27FC236}">
                <a16:creationId xmlns:a16="http://schemas.microsoft.com/office/drawing/2014/main" id="{6D79BE5A-BE32-4C6C-B3E1-B2352DAEF16A}"/>
              </a:ext>
            </a:extLst>
          </p:cNvPr>
          <p:cNvGraphicFramePr>
            <a:graphicFrameLocks noGrp="1"/>
          </p:cNvGraphicFramePr>
          <p:nvPr>
            <p:extLst>
              <p:ext uri="{D42A27DB-BD31-4B8C-83A1-F6EECF244321}">
                <p14:modId xmlns:p14="http://schemas.microsoft.com/office/powerpoint/2010/main" val="1609715364"/>
              </p:ext>
            </p:extLst>
          </p:nvPr>
        </p:nvGraphicFramePr>
        <p:xfrm>
          <a:off x="323528" y="2204864"/>
          <a:ext cx="8496944" cy="4175760"/>
        </p:xfrm>
        <a:graphic>
          <a:graphicData uri="http://schemas.openxmlformats.org/drawingml/2006/table">
            <a:tbl>
              <a:tblPr firstRow="1" bandRow="1">
                <a:tableStyleId>{5C22544A-7EE6-4342-B048-85BDC9FD1C3A}</a:tableStyleId>
              </a:tblPr>
              <a:tblGrid>
                <a:gridCol w="4248472">
                  <a:extLst>
                    <a:ext uri="{9D8B030D-6E8A-4147-A177-3AD203B41FA5}">
                      <a16:colId xmlns:a16="http://schemas.microsoft.com/office/drawing/2014/main" val="1720858226"/>
                    </a:ext>
                  </a:extLst>
                </a:gridCol>
                <a:gridCol w="4248472">
                  <a:extLst>
                    <a:ext uri="{9D8B030D-6E8A-4147-A177-3AD203B41FA5}">
                      <a16:colId xmlns:a16="http://schemas.microsoft.com/office/drawing/2014/main" val="2469675038"/>
                    </a:ext>
                  </a:extLst>
                </a:gridCol>
              </a:tblGrid>
              <a:tr h="328535">
                <a:tc>
                  <a:txBody>
                    <a:bodyPr/>
                    <a:lstStyle/>
                    <a:p>
                      <a:pPr algn="ctr" rtl="0"/>
                      <a:r>
                        <a:rPr lang="fi-fi" sz="1600" b="1"/>
                        <a:t>Tehtävä</a:t>
                      </a:r>
                    </a:p>
                  </a:txBody>
                  <a:tcPr anchor="ctr"/>
                </a:tc>
                <a:tc>
                  <a:txBody>
                    <a:bodyPr/>
                    <a:lstStyle/>
                    <a:p>
                      <a:pPr algn="ctr" rtl="0"/>
                      <a:r>
                        <a:rPr lang="fi-fi" sz="1600" b="1"/>
                        <a:t>Työ</a:t>
                      </a:r>
                    </a:p>
                  </a:txBody>
                  <a:tcPr anchor="ctr"/>
                </a:tc>
                <a:extLst>
                  <a:ext uri="{0D108BD9-81ED-4DB2-BD59-A6C34878D82A}">
                    <a16:rowId xmlns:a16="http://schemas.microsoft.com/office/drawing/2014/main" val="2490793634"/>
                  </a:ext>
                </a:extLst>
              </a:tr>
              <a:tr h="328535">
                <a:tc>
                  <a:txBody>
                    <a:bodyPr/>
                    <a:lstStyle/>
                    <a:p>
                      <a:pPr algn="l" rtl="0"/>
                      <a:r>
                        <a:rPr lang="fi-fi" sz="1600" b="0"/>
                        <a:t>Vuorot</a:t>
                      </a:r>
                    </a:p>
                  </a:txBody>
                  <a:tcPr anchor="ctr"/>
                </a:tc>
                <a:tc>
                  <a:txBody>
                    <a:bodyPr/>
                    <a:lstStyle/>
                    <a:p>
                      <a:pPr algn="ctr" rtl="0"/>
                      <a:r>
                        <a:rPr lang="fi-fi" sz="1600" b="0"/>
                        <a:t>Tutkimus</a:t>
                      </a:r>
                    </a:p>
                  </a:txBody>
                  <a:tcPr anchor="ctr"/>
                </a:tc>
                <a:extLst>
                  <a:ext uri="{0D108BD9-81ED-4DB2-BD59-A6C34878D82A}">
                    <a16:rowId xmlns:a16="http://schemas.microsoft.com/office/drawing/2014/main" val="4010958722"/>
                  </a:ext>
                </a:extLst>
              </a:tr>
              <a:tr h="328535">
                <a:tc>
                  <a:txBody>
                    <a:bodyPr/>
                    <a:lstStyle/>
                    <a:p>
                      <a:pPr algn="l" rtl="0"/>
                      <a:r>
                        <a:rPr lang="fi-fi" sz="1600" b="0"/>
                        <a:t>Tehtävät</a:t>
                      </a:r>
                    </a:p>
                  </a:txBody>
                  <a:tcPr anchor="ctr"/>
                </a:tc>
                <a:tc>
                  <a:txBody>
                    <a:bodyPr/>
                    <a:lstStyle/>
                    <a:p>
                      <a:pPr algn="ctr" rtl="0"/>
                      <a:r>
                        <a:rPr lang="fi-fi" sz="1600" b="0"/>
                        <a:t>Tutkimus</a:t>
                      </a:r>
                    </a:p>
                  </a:txBody>
                  <a:tcPr anchor="ctr"/>
                </a:tc>
                <a:extLst>
                  <a:ext uri="{0D108BD9-81ED-4DB2-BD59-A6C34878D82A}">
                    <a16:rowId xmlns:a16="http://schemas.microsoft.com/office/drawing/2014/main" val="2593458390"/>
                  </a:ext>
                </a:extLst>
              </a:tr>
              <a:tr h="328535">
                <a:tc>
                  <a:txBody>
                    <a:bodyPr/>
                    <a:lstStyle/>
                    <a:p>
                      <a:pPr algn="l" rtl="0"/>
                      <a:r>
                        <a:rPr lang="fi-fi" sz="1600" b="0"/>
                        <a:t>Palkinnot</a:t>
                      </a:r>
                    </a:p>
                  </a:txBody>
                  <a:tcPr anchor="ctr"/>
                </a:tc>
                <a:tc>
                  <a:txBody>
                    <a:bodyPr/>
                    <a:lstStyle/>
                    <a:p>
                      <a:pPr algn="ctr" rtl="0"/>
                      <a:r>
                        <a:rPr lang="fi-fi" sz="1600" b="0"/>
                        <a:t>Tutkimus</a:t>
                      </a:r>
                    </a:p>
                  </a:txBody>
                  <a:tcPr anchor="ctr"/>
                </a:tc>
                <a:extLst>
                  <a:ext uri="{0D108BD9-81ED-4DB2-BD59-A6C34878D82A}">
                    <a16:rowId xmlns:a16="http://schemas.microsoft.com/office/drawing/2014/main" val="1440980562"/>
                  </a:ext>
                </a:extLst>
              </a:tr>
              <a:tr h="328535">
                <a:tc>
                  <a:txBody>
                    <a:bodyPr/>
                    <a:lstStyle/>
                    <a:p>
                      <a:pPr algn="l" rtl="0"/>
                      <a:r>
                        <a:rPr lang="fi-fi" sz="1600" b="0"/>
                        <a:t>Tulostaulut</a:t>
                      </a:r>
                    </a:p>
                  </a:txBody>
                  <a:tcPr anchor="ctr"/>
                </a:tc>
                <a:tc>
                  <a:txBody>
                    <a:bodyPr/>
                    <a:lstStyle/>
                    <a:p>
                      <a:pPr algn="ctr" rtl="0"/>
                      <a:r>
                        <a:rPr lang="fi-fi" sz="1600" b="0"/>
                        <a:t>Tutkimus</a:t>
                      </a:r>
                    </a:p>
                  </a:txBody>
                  <a:tcPr anchor="ctr"/>
                </a:tc>
                <a:extLst>
                  <a:ext uri="{0D108BD9-81ED-4DB2-BD59-A6C34878D82A}">
                    <a16:rowId xmlns:a16="http://schemas.microsoft.com/office/drawing/2014/main" val="3320973372"/>
                  </a:ext>
                </a:extLst>
              </a:tr>
              <a:tr h="328535">
                <a:tc>
                  <a:txBody>
                    <a:bodyPr/>
                    <a:lstStyle/>
                    <a:p>
                      <a:pPr algn="l" rtl="0"/>
                      <a:r>
                        <a:rPr lang="fi-fi" sz="1600" b="0"/>
                        <a:t>Muut kuin pelaajan hahmot (valinnainen)</a:t>
                      </a:r>
                    </a:p>
                  </a:txBody>
                  <a:tcPr anchor="ctr"/>
                </a:tc>
                <a:tc>
                  <a:txBody>
                    <a:bodyPr/>
                    <a:lstStyle/>
                    <a:p>
                      <a:pPr algn="ctr" rtl="0"/>
                      <a:r>
                        <a:rPr lang="fi-fi" sz="1600" b="0"/>
                        <a:t>Tutkimus</a:t>
                      </a:r>
                    </a:p>
                  </a:txBody>
                  <a:tcPr anchor="ctr"/>
                </a:tc>
                <a:extLst>
                  <a:ext uri="{0D108BD9-81ED-4DB2-BD59-A6C34878D82A}">
                    <a16:rowId xmlns:a16="http://schemas.microsoft.com/office/drawing/2014/main" val="4017189507"/>
                  </a:ext>
                </a:extLst>
              </a:tr>
              <a:tr h="328535">
                <a:tc>
                  <a:txBody>
                    <a:bodyPr/>
                    <a:lstStyle/>
                    <a:p>
                      <a:pPr algn="l" rtl="0"/>
                      <a:r>
                        <a:rPr lang="fi-fi" sz="1600" b="0" kern="1200" dirty="0">
                          <a:solidFill>
                            <a:schemeClr val="dk1"/>
                          </a:solidFill>
                          <a:effectLst/>
                          <a:latin typeface="+mn-lt"/>
                          <a:ea typeface="+mn-ea"/>
                          <a:cs typeface="+mn-cs"/>
                        </a:rPr>
                        <a:t>Taso</a:t>
                      </a:r>
                      <a:endParaRPr lang="en-US" sz="1600" b="0" dirty="0"/>
                    </a:p>
                  </a:txBody>
                  <a:tcPr anchor="ctr"/>
                </a:tc>
                <a:tc>
                  <a:txBody>
                    <a:bodyPr/>
                    <a:lstStyle/>
                    <a:p>
                      <a:pPr algn="ctr" rtl="0"/>
                      <a:r>
                        <a:rPr lang="fi-fi" sz="1600" b="0"/>
                        <a:t>7</a:t>
                      </a:r>
                    </a:p>
                  </a:txBody>
                  <a:tcPr anchor="ctr"/>
                </a:tc>
                <a:extLst>
                  <a:ext uri="{0D108BD9-81ED-4DB2-BD59-A6C34878D82A}">
                    <a16:rowId xmlns:a16="http://schemas.microsoft.com/office/drawing/2014/main" val="2382023650"/>
                  </a:ext>
                </a:extLst>
              </a:tr>
              <a:tr h="806404">
                <a:tc>
                  <a:txBody>
                    <a:bodyPr/>
                    <a:lstStyle/>
                    <a:p>
                      <a:pPr algn="l" rtl="0"/>
                      <a:r>
                        <a:rPr lang="fi-fi" sz="1600" b="0" kern="1200">
                          <a:solidFill>
                            <a:schemeClr val="dk1"/>
                          </a:solidFill>
                          <a:effectLst/>
                          <a:latin typeface="+mn-lt"/>
                          <a:ea typeface="+mn-ea"/>
                          <a:cs typeface="+mn-cs"/>
                        </a:rPr>
                        <a:t>Haaste</a:t>
                      </a:r>
                      <a:endParaRPr lang="en-US" sz="1600" b="0" dirty="0"/>
                    </a:p>
                  </a:txBody>
                  <a:tcPr anchor="ctr"/>
                </a:tc>
                <a:tc>
                  <a:txBody>
                    <a:bodyPr/>
                    <a:lstStyle/>
                    <a:p>
                      <a:pPr algn="just" rtl="0"/>
                      <a:r>
                        <a:rPr lang="fi-fi" sz="1600" kern="1200">
                          <a:solidFill>
                            <a:schemeClr val="dk1"/>
                          </a:solidFill>
                          <a:effectLst/>
                          <a:latin typeface="+mn-lt"/>
                          <a:ea typeface="+mn-ea"/>
                          <a:cs typeface="+mn-cs"/>
                        </a:rPr>
                        <a:t>Valitse 2 oppimismekanismia ja anna lyhyt kuvaus 3D-virtuaalioppimisympäristössä toteutetusta koulutustoimenpiteestä.</a:t>
                      </a:r>
                      <a:endParaRPr lang="en-US" sz="1600" b="0" dirty="0"/>
                    </a:p>
                  </a:txBody>
                  <a:tcPr anchor="ctr"/>
                </a:tc>
                <a:extLst>
                  <a:ext uri="{0D108BD9-81ED-4DB2-BD59-A6C34878D82A}">
                    <a16:rowId xmlns:a16="http://schemas.microsoft.com/office/drawing/2014/main" val="164969082"/>
                  </a:ext>
                </a:extLst>
              </a:tr>
              <a:tr h="328535">
                <a:tc>
                  <a:txBody>
                    <a:bodyPr/>
                    <a:lstStyle/>
                    <a:p>
                      <a:pPr algn="l" rtl="0"/>
                      <a:r>
                        <a:rPr lang="fi-fi" sz="1600" b="0" kern="1200">
                          <a:solidFill>
                            <a:schemeClr val="dk1"/>
                          </a:solidFill>
                          <a:effectLst/>
                          <a:latin typeface="+mn-lt"/>
                          <a:ea typeface="+mn-ea"/>
                          <a:cs typeface="+mn-cs"/>
                        </a:rPr>
                        <a:t>Pomotaistelu</a:t>
                      </a:r>
                      <a:endParaRPr lang="en-US" sz="1600" b="0" dirty="0"/>
                    </a:p>
                  </a:txBody>
                  <a:tcPr anchor="ctr"/>
                </a:tc>
                <a:tc>
                  <a:txBody>
                    <a:bodyPr/>
                    <a:lstStyle/>
                    <a:p>
                      <a:pPr algn="ctr" rtl="0"/>
                      <a:r>
                        <a:rPr lang="fi-fi" sz="1600" b="0"/>
                        <a:t>Tietokilpailupohjainen peli</a:t>
                      </a:r>
                    </a:p>
                  </a:txBody>
                  <a:tcPr anchor="ctr"/>
                </a:tc>
                <a:extLst>
                  <a:ext uri="{0D108BD9-81ED-4DB2-BD59-A6C34878D82A}">
                    <a16:rowId xmlns:a16="http://schemas.microsoft.com/office/drawing/2014/main" val="3142883507"/>
                  </a:ext>
                </a:extLst>
              </a:tr>
              <a:tr h="328535">
                <a:tc>
                  <a:txBody>
                    <a:bodyPr/>
                    <a:lstStyle/>
                    <a:p>
                      <a:pPr algn="l" rtl="0"/>
                      <a:r>
                        <a:rPr lang="fi-fi" sz="1600" b="0" kern="1200">
                          <a:solidFill>
                            <a:schemeClr val="dk1"/>
                          </a:solidFill>
                          <a:effectLst/>
                          <a:latin typeface="+mn-lt"/>
                          <a:ea typeface="+mn-ea"/>
                          <a:cs typeface="+mn-cs"/>
                        </a:rPr>
                        <a:t>Kokemuspisteet</a:t>
                      </a:r>
                      <a:endParaRPr lang="en-US" sz="1600" b="0" dirty="0"/>
                    </a:p>
                  </a:txBody>
                  <a:tcPr anchor="ctr"/>
                </a:tc>
                <a:tc>
                  <a:txBody>
                    <a:bodyPr/>
                    <a:lstStyle/>
                    <a:p>
                      <a:pPr algn="ctr" rtl="0"/>
                      <a:r>
                        <a:rPr lang="fi-fi" sz="1600" b="0" dirty="0"/>
                        <a:t>500</a:t>
                      </a:r>
                    </a:p>
                  </a:txBody>
                  <a:tcPr anchor="ctr"/>
                </a:tc>
                <a:extLst>
                  <a:ext uri="{0D108BD9-81ED-4DB2-BD59-A6C34878D82A}">
                    <a16:rowId xmlns:a16="http://schemas.microsoft.com/office/drawing/2014/main" val="965825557"/>
                  </a:ext>
                </a:extLst>
              </a:tr>
              <a:tr h="328535">
                <a:tc>
                  <a:txBody>
                    <a:bodyPr/>
                    <a:lstStyle/>
                    <a:p>
                      <a:pPr algn="l" rtl="0"/>
                      <a:r>
                        <a:rPr lang="fi-fi" sz="1600" b="0" kern="1200">
                          <a:solidFill>
                            <a:schemeClr val="dk1"/>
                          </a:solidFill>
                          <a:effectLst/>
                          <a:latin typeface="+mn-lt"/>
                          <a:ea typeface="+mn-ea"/>
                          <a:cs typeface="+mn-cs"/>
                        </a:rPr>
                        <a:t>Saavutus</a:t>
                      </a:r>
                      <a:endParaRPr lang="en-US" sz="1600" b="0" dirty="0"/>
                    </a:p>
                  </a:txBody>
                  <a:tcPr anchor="ctr"/>
                </a:tc>
                <a:tc>
                  <a:txBody>
                    <a:bodyPr/>
                    <a:lstStyle/>
                    <a:p>
                      <a:pPr algn="ctr" rtl="0"/>
                      <a:r>
                        <a:rPr lang="fi-fi" sz="1600" b="0" dirty="0"/>
                        <a:t>Mechanar</a:t>
                      </a:r>
                      <a:endParaRPr lang="en-US" sz="1600" b="0" dirty="0"/>
                    </a:p>
                  </a:txBody>
                  <a:tcPr anchor="ctr"/>
                </a:tc>
                <a:extLst>
                  <a:ext uri="{0D108BD9-81ED-4DB2-BD59-A6C34878D82A}">
                    <a16:rowId xmlns:a16="http://schemas.microsoft.com/office/drawing/2014/main" val="3619362585"/>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fi-fi"/>
              <a:t>Tehtäväsarjan kuvaus</a:t>
            </a:r>
          </a:p>
        </p:txBody>
      </p:sp>
      <p:sp>
        <p:nvSpPr>
          <p:cNvPr id="3" name="Content Placeholder 2"/>
          <p:cNvSpPr>
            <a:spLocks noGrp="1"/>
          </p:cNvSpPr>
          <p:nvPr>
            <p:ph idx="1"/>
          </p:nvPr>
        </p:nvSpPr>
        <p:spPr>
          <a:xfrm>
            <a:off x="251520" y="2420888"/>
            <a:ext cx="8568952" cy="3672408"/>
          </a:xfrm>
        </p:spPr>
        <p:txBody>
          <a:bodyPr rtlCol="0">
            <a:noAutofit/>
          </a:bodyPr>
          <a:lstStyle/>
          <a:p>
            <a:pPr marL="457200" indent="-457200" algn="just" rtl="0">
              <a:lnSpc>
                <a:spcPct val="150000"/>
              </a:lnSpc>
              <a:spcBef>
                <a:spcPts val="0"/>
              </a:spcBef>
              <a:buFont typeface="Wingdings" panose="05000000000000000000" pitchFamily="2" charset="2"/>
              <a:buChar char="ü"/>
            </a:pPr>
            <a:r>
              <a:rPr lang="fi-fi" sz="1600" b="0">
                <a:latin typeface="Arial (Body)"/>
                <a:cs typeface="Times New Roman" panose="02020603050405020304" pitchFamily="18" charset="0"/>
              </a:rPr>
              <a:t>"Pelimekaniikat ovat sääntöjen ja palautesilmukoiden rakenteita, joiden tarkoituksena on tuottaa nautinnollista pelattavuutta."</a:t>
            </a:r>
          </a:p>
          <a:p>
            <a:pPr marL="457200" indent="-457200" algn="just" rtl="0">
              <a:lnSpc>
                <a:spcPct val="150000"/>
              </a:lnSpc>
              <a:spcBef>
                <a:spcPts val="0"/>
              </a:spcBef>
              <a:buFont typeface="Wingdings" panose="05000000000000000000" pitchFamily="2" charset="2"/>
              <a:buChar char="ü"/>
            </a:pPr>
            <a:r>
              <a:rPr lang="fi-fi" sz="1600" b="0">
                <a:latin typeface="Arial (Body)"/>
                <a:cs typeface="Times New Roman" panose="02020603050405020304" pitchFamily="18" charset="0"/>
              </a:rPr>
              <a:t>Erilaisia pelimekaniikkoja käytetään pelaajien motivaatiokannustimien ja osallistumishalukkuuden hyödyntämiseen.</a:t>
            </a:r>
          </a:p>
          <a:p>
            <a:pPr marL="457200" indent="-457200" algn="just" rtl="0">
              <a:lnSpc>
                <a:spcPct val="150000"/>
              </a:lnSpc>
              <a:spcBef>
                <a:spcPts val="0"/>
              </a:spcBef>
              <a:buFont typeface="Wingdings" panose="05000000000000000000" pitchFamily="2" charset="2"/>
              <a:buChar char="ü"/>
            </a:pPr>
            <a:r>
              <a:rPr lang="fi-fi" sz="1600" b="0">
                <a:latin typeface="Arial (Body)"/>
                <a:cs typeface="Times New Roman" panose="02020603050405020304" pitchFamily="18" charset="0"/>
              </a:rPr>
              <a:t>Samalla tavalla epäonnistumismekaniikkaa hyödynnetään viestimään leikkisällä tavalla, mitä pelaajan pitäisi ja mitä ei pitäisi tehdä.</a:t>
            </a:r>
          </a:p>
          <a:p>
            <a:pPr marL="457200" indent="-457200" algn="just" rtl="0">
              <a:lnSpc>
                <a:spcPct val="150000"/>
              </a:lnSpc>
              <a:spcBef>
                <a:spcPts val="0"/>
              </a:spcBef>
              <a:buFont typeface="Wingdings" panose="05000000000000000000" pitchFamily="2" charset="2"/>
              <a:buChar char="ü"/>
            </a:pPr>
            <a:r>
              <a:rPr lang="fi-fi" sz="1600" b="0">
                <a:latin typeface="Arial (Body)"/>
                <a:cs typeface="Times New Roman" panose="02020603050405020304" pitchFamily="18" charset="0"/>
              </a:rPr>
              <a:t>Kokonaisvaltaisessa pelisuunnittelussa voi olla kyse eri motivaatiotekijöiden yhdistelmästä.  Kun oppijat joutuvat kuitenkin kohtaamaan useita pelimekaanisia elementtejä, voi olla vaikeaa keskittyä oppimistavoitteisiin.</a:t>
            </a:r>
          </a:p>
        </p:txBody>
      </p:sp>
      <p:sp>
        <p:nvSpPr>
          <p:cNvPr id="13" name="TextBox 12">
            <a:extLst>
              <a:ext uri="{FF2B5EF4-FFF2-40B4-BE49-F238E27FC236}">
                <a16:creationId xmlns:a16="http://schemas.microsoft.com/office/drawing/2014/main" id="{32CA23D1-1838-4B59-86F4-6793D4456D3A}"/>
              </a:ext>
            </a:extLst>
          </p:cNvPr>
          <p:cNvSpPr txBox="1"/>
          <p:nvPr/>
        </p:nvSpPr>
        <p:spPr>
          <a:xfrm>
            <a:off x="251520" y="1739943"/>
            <a:ext cx="8568952" cy="465320"/>
          </a:xfrm>
          <a:prstGeom prst="rect">
            <a:avLst/>
          </a:prstGeom>
          <a:noFill/>
        </p:spPr>
        <p:txBody>
          <a:bodyPr wrap="square" rtlCol="0">
            <a:spAutoFit/>
          </a:bodyPr>
          <a:lstStyle/>
          <a:p>
            <a:pPr marL="0" marR="0" algn="ctr" rtl="0">
              <a:lnSpc>
                <a:spcPct val="150000"/>
              </a:lnSpc>
              <a:spcBef>
                <a:spcPts val="0"/>
              </a:spcBef>
              <a:spcAft>
                <a:spcPts val="600"/>
              </a:spcAft>
            </a:pPr>
            <a:r>
              <a:rPr lang="fi-fi" sz="1800" b="1" i="1">
                <a:solidFill>
                  <a:srgbClr val="2F5496"/>
                </a:solidFill>
                <a:effectLst/>
                <a:latin typeface="Arial (Body)"/>
                <a:ea typeface="Times New Roman" panose="02020603050405020304" pitchFamily="18" charset="0"/>
                <a:cs typeface="Times New Roman" panose="02020603050405020304" pitchFamily="18" charset="0"/>
              </a:rPr>
              <a:t>Kohokohdat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03145"/>
            <a:ext cx="5791200" cy="759614"/>
          </a:xfrm>
        </p:spPr>
        <p:txBody>
          <a:bodyPr rtlCol="0"/>
          <a:lstStyle/>
          <a:p>
            <a:pPr rtl="0"/>
            <a:r>
              <a:rPr lang="fi-fi" dirty="0"/>
              <a:t>Vuorot</a:t>
            </a:r>
          </a:p>
        </p:txBody>
      </p:sp>
      <p:sp>
        <p:nvSpPr>
          <p:cNvPr id="3" name="Content Placeholder 2"/>
          <p:cNvSpPr>
            <a:spLocks noGrp="1"/>
          </p:cNvSpPr>
          <p:nvPr>
            <p:ph idx="1"/>
          </p:nvPr>
        </p:nvSpPr>
        <p:spPr>
          <a:xfrm>
            <a:off x="197768" y="2204864"/>
            <a:ext cx="8532440" cy="4392488"/>
          </a:xfrm>
        </p:spPr>
        <p:txBody>
          <a:bodyPr rtlCol="0">
            <a:noAutofit/>
          </a:bodyPr>
          <a:lstStyle/>
          <a:p>
            <a:pPr marL="457200" indent="-457200" algn="just" rtl="0">
              <a:lnSpc>
                <a:spcPct val="150000"/>
              </a:lnSpc>
              <a:spcBef>
                <a:spcPts val="0"/>
              </a:spcBef>
              <a:buFont typeface="Wingdings" panose="05000000000000000000" pitchFamily="2" charset="2"/>
              <a:buChar char="ü"/>
            </a:pPr>
            <a:r>
              <a:rPr lang="fi-fi" sz="1600" b="0" dirty="0">
                <a:latin typeface="Arial (Body)"/>
                <a:cs typeface="Times New Roman" panose="02020603050405020304" pitchFamily="18" charset="0"/>
              </a:rPr>
              <a:t>"Vuoropohjaisissa peleissä pelin kulku on jaettu tarkasti määriteltyihin ja näkyviin osiin, joita kutsutaan vuoroiksi."</a:t>
            </a:r>
          </a:p>
          <a:p>
            <a:pPr marL="457200" indent="-457200" algn="just" rtl="0">
              <a:lnSpc>
                <a:spcPct val="150000"/>
              </a:lnSpc>
              <a:spcBef>
                <a:spcPts val="0"/>
              </a:spcBef>
              <a:buFont typeface="Wingdings" panose="05000000000000000000" pitchFamily="2" charset="2"/>
              <a:buChar char="ü"/>
            </a:pPr>
            <a:r>
              <a:rPr lang="fi-fi" sz="1600" b="0" dirty="0">
                <a:latin typeface="Arial (Body)"/>
                <a:cs typeface="Times New Roman" panose="02020603050405020304" pitchFamily="18" charset="0"/>
              </a:rPr>
              <a:t>Vuoropohjaisissa peleissä pelaajat voivat "pysäyttää" pelimaailman ennen toiminnan aloittamista.</a:t>
            </a:r>
          </a:p>
          <a:p>
            <a:pPr marL="457200" indent="-457200" algn="just" rtl="0">
              <a:lnSpc>
                <a:spcPct val="150000"/>
              </a:lnSpc>
              <a:spcBef>
                <a:spcPts val="0"/>
              </a:spcBef>
              <a:buFont typeface="Wingdings" panose="05000000000000000000" pitchFamily="2" charset="2"/>
              <a:buChar char="ü"/>
            </a:pPr>
            <a:r>
              <a:rPr lang="fi-fi" sz="1600" b="0" dirty="0">
                <a:latin typeface="Arial (Body)"/>
                <a:cs typeface="Times New Roman" panose="02020603050405020304" pitchFamily="18" charset="0"/>
              </a:rPr>
              <a:t>Kaikki pelivuorot eivät ole samanlaisia.  Esimerkiksi:</a:t>
            </a:r>
          </a:p>
          <a:p>
            <a:pPr marL="914400" lvl="1" indent="-457200" algn="just" rtl="0">
              <a:lnSpc>
                <a:spcPct val="150000"/>
              </a:lnSpc>
              <a:spcBef>
                <a:spcPts val="0"/>
              </a:spcBef>
              <a:buFont typeface="Wingdings" panose="05000000000000000000" pitchFamily="2" charset="2"/>
              <a:buChar char="ü"/>
            </a:pPr>
            <a:r>
              <a:rPr lang="fi-fi" sz="1600" b="0" dirty="0">
                <a:latin typeface="Arial (Body)"/>
                <a:cs typeface="Times New Roman" panose="02020603050405020304" pitchFamily="18" charset="0"/>
              </a:rPr>
              <a:t>Sotapeleissä kunkin vuoron kesto on yleensä määritelty.</a:t>
            </a:r>
          </a:p>
          <a:p>
            <a:pPr marL="914400" lvl="1" indent="-457200" algn="just" rtl="0">
              <a:lnSpc>
                <a:spcPct val="150000"/>
              </a:lnSpc>
              <a:spcBef>
                <a:spcPts val="0"/>
              </a:spcBef>
              <a:buFont typeface="Wingdings" panose="05000000000000000000" pitchFamily="2" charset="2"/>
              <a:buChar char="ü"/>
            </a:pPr>
            <a:r>
              <a:rPr lang="fi-fi" sz="1600" b="0" dirty="0">
                <a:latin typeface="Arial (Body)"/>
                <a:cs typeface="Times New Roman" panose="02020603050405020304" pitchFamily="18" charset="0"/>
              </a:rPr>
              <a:t>Urheilupeleissä vuoro on "yksi toiminto", jonka pelaajat voivat suorittaa kierroksensa aikana, mutta sen kesto vaihtelee.</a:t>
            </a:r>
          </a:p>
          <a:p>
            <a:pPr marL="457200" indent="-457200" algn="just" rtl="0">
              <a:lnSpc>
                <a:spcPct val="150000"/>
              </a:lnSpc>
              <a:spcBef>
                <a:spcPts val="0"/>
              </a:spcBef>
              <a:buFont typeface="Wingdings" panose="05000000000000000000" pitchFamily="2" charset="2"/>
              <a:buChar char="ü"/>
            </a:pPr>
            <a:r>
              <a:rPr lang="fi-fi" sz="1600" b="0" dirty="0">
                <a:latin typeface="Arial (Body)"/>
                <a:cs typeface="Times New Roman" panose="02020603050405020304" pitchFamily="18" charset="0"/>
              </a:rPr>
              <a:t>Yleisimmin käytetyt lähestymistavat opetuskäytössä ovat ajoitetut vuorot ja ajanpainotus, joilla pyritään lisäämään pelaajille aikapaineita, jotta he joutuisivat miettimään ja sitoutumaan tekoihinsa.</a:t>
            </a:r>
          </a:p>
        </p:txBody>
      </p:sp>
      <p:sp>
        <p:nvSpPr>
          <p:cNvPr id="13" name="TextBox 12">
            <a:extLst>
              <a:ext uri="{FF2B5EF4-FFF2-40B4-BE49-F238E27FC236}">
                <a16:creationId xmlns:a16="http://schemas.microsoft.com/office/drawing/2014/main" id="{32CA23D1-1838-4B59-86F4-6793D4456D3A}"/>
              </a:ext>
            </a:extLst>
          </p:cNvPr>
          <p:cNvSpPr txBox="1"/>
          <p:nvPr/>
        </p:nvSpPr>
        <p:spPr>
          <a:xfrm>
            <a:off x="1187624" y="1484784"/>
            <a:ext cx="6552728" cy="465320"/>
          </a:xfrm>
          <a:prstGeom prst="rect">
            <a:avLst/>
          </a:prstGeom>
          <a:noFill/>
        </p:spPr>
        <p:txBody>
          <a:bodyPr wrap="square" rtlCol="0">
            <a:spAutoFit/>
          </a:bodyPr>
          <a:lstStyle/>
          <a:p>
            <a:pPr marL="0" marR="0" algn="ctr" rtl="0">
              <a:lnSpc>
                <a:spcPct val="150000"/>
              </a:lnSpc>
              <a:spcBef>
                <a:spcPts val="0"/>
              </a:spcBef>
              <a:spcAft>
                <a:spcPts val="600"/>
              </a:spcAft>
            </a:pPr>
            <a:r>
              <a:rPr lang="fi-fi" sz="1800" b="1" i="1" dirty="0">
                <a:solidFill>
                  <a:srgbClr val="2F5496"/>
                </a:solidFill>
                <a:effectLst/>
                <a:latin typeface="Arial (Body)"/>
                <a:ea typeface="Times New Roman" panose="02020603050405020304" pitchFamily="18" charset="0"/>
                <a:cs typeface="Times New Roman" panose="02020603050405020304" pitchFamily="18" charset="0"/>
              </a:rPr>
              <a:t>Tietoa</a:t>
            </a:r>
          </a:p>
        </p:txBody>
      </p:sp>
    </p:spTree>
    <p:extLst>
      <p:ext uri="{BB962C8B-B14F-4D97-AF65-F5344CB8AC3E}">
        <p14:creationId xmlns:p14="http://schemas.microsoft.com/office/powerpoint/2010/main" val="425814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5791200" cy="831622"/>
          </a:xfrm>
        </p:spPr>
        <p:txBody>
          <a:bodyPr rtlCol="0"/>
          <a:lstStyle/>
          <a:p>
            <a:pPr rtl="0"/>
            <a:r>
              <a:rPr lang="fi-fi" dirty="0"/>
              <a:t>Tehtävät</a:t>
            </a:r>
          </a:p>
        </p:txBody>
      </p:sp>
      <p:sp>
        <p:nvSpPr>
          <p:cNvPr id="3" name="Content Placeholder 2"/>
          <p:cNvSpPr>
            <a:spLocks noGrp="1"/>
          </p:cNvSpPr>
          <p:nvPr>
            <p:ph idx="1"/>
          </p:nvPr>
        </p:nvSpPr>
        <p:spPr>
          <a:xfrm>
            <a:off x="143508" y="2060848"/>
            <a:ext cx="8640960" cy="4464496"/>
          </a:xfrm>
        </p:spPr>
        <p:txBody>
          <a:bodyPr rtlCol="0">
            <a:noAutofit/>
          </a:bodyPr>
          <a:lstStyle/>
          <a:p>
            <a:pPr marL="457200" indent="-457200" algn="just" rtl="0">
              <a:lnSpc>
                <a:spcPct val="150000"/>
              </a:lnSpc>
              <a:spcBef>
                <a:spcPts val="0"/>
              </a:spcBef>
              <a:buFont typeface="Wingdings" panose="05000000000000000000" pitchFamily="2" charset="2"/>
              <a:buChar char="ü"/>
            </a:pPr>
            <a:r>
              <a:rPr lang="fi-fi" sz="1600" b="0" dirty="0">
                <a:latin typeface="Arial (Body)"/>
                <a:cs typeface="Times New Roman" panose="02020603050405020304" pitchFamily="18" charset="0"/>
              </a:rPr>
              <a:t>"Tehtävä on videopeleissä työ, jonka pelaajan ohjaama hahmo, ryhmä tai ryhmä hahmoja voi suorittaa saadakseen palkkion."</a:t>
            </a:r>
          </a:p>
          <a:p>
            <a:pPr marL="457200" indent="-457200" algn="just" rtl="0">
              <a:lnSpc>
                <a:spcPct val="150000"/>
              </a:lnSpc>
              <a:spcBef>
                <a:spcPts val="0"/>
              </a:spcBef>
              <a:buFont typeface="Wingdings" panose="05000000000000000000" pitchFamily="2" charset="2"/>
              <a:buChar char="ü"/>
            </a:pPr>
            <a:r>
              <a:rPr lang="fi-fi" sz="1600" b="0" dirty="0">
                <a:latin typeface="Arial (Body)"/>
                <a:cs typeface="Times New Roman" panose="02020603050405020304" pitchFamily="18" charset="0"/>
              </a:rPr>
              <a:t>Tehtäviin perustuvissa opetuspeleissä pelaajat osallistuvat toisiinsa liittyviin toimintoihin, joihin yleensä liittyy liikkumista eri toimintapisteissä.</a:t>
            </a:r>
          </a:p>
          <a:p>
            <a:pPr marL="457200" indent="-457200" algn="just" rtl="0">
              <a:lnSpc>
                <a:spcPct val="150000"/>
              </a:lnSpc>
              <a:spcBef>
                <a:spcPts val="0"/>
              </a:spcBef>
              <a:buFont typeface="Wingdings" panose="05000000000000000000" pitchFamily="2" charset="2"/>
              <a:buChar char="ü"/>
            </a:pPr>
            <a:r>
              <a:rPr lang="fi-fi" sz="1600" b="0" dirty="0">
                <a:latin typeface="Arial (Body)"/>
                <a:cs typeface="Times New Roman" panose="02020603050405020304" pitchFamily="18" charset="0"/>
              </a:rPr>
              <a:t>Tehtävän tai tehtäväsarjan (questline) onnistunut suorittaminen johtaa konkreettisen tavoitteen tai palkkion saavuttamiseen.</a:t>
            </a:r>
          </a:p>
          <a:p>
            <a:pPr marL="457200" indent="-457200" algn="just" rtl="0">
              <a:lnSpc>
                <a:spcPct val="150000"/>
              </a:lnSpc>
              <a:spcBef>
                <a:spcPts val="0"/>
              </a:spcBef>
              <a:buFont typeface="Wingdings" panose="05000000000000000000" pitchFamily="2" charset="2"/>
              <a:buChar char="ü"/>
            </a:pPr>
            <a:r>
              <a:rPr lang="fi-fi" sz="1600" b="0" dirty="0">
                <a:latin typeface="Arial (Body)"/>
                <a:cs typeface="Times New Roman" panose="02020603050405020304" pitchFamily="18" charset="0"/>
              </a:rPr>
              <a:t>Kyselypohjainen oppiminen on opetusmenetelmänä rakennettu perehdytyksen, toiminnan ja jälkipuinnin jaksoksi.</a:t>
            </a:r>
          </a:p>
          <a:p>
            <a:pPr marL="457200" indent="-457200" algn="just" rtl="0">
              <a:lnSpc>
                <a:spcPct val="150000"/>
              </a:lnSpc>
              <a:spcBef>
                <a:spcPts val="0"/>
              </a:spcBef>
              <a:buFont typeface="Wingdings" panose="05000000000000000000" pitchFamily="2" charset="2"/>
              <a:buChar char="ü"/>
            </a:pPr>
            <a:r>
              <a:rPr lang="fi-fi" sz="1600" b="0" dirty="0">
                <a:latin typeface="Arial (Body)"/>
                <a:cs typeface="Times New Roman" panose="02020603050405020304" pitchFamily="18" charset="0"/>
              </a:rPr>
              <a:t>Tämän menetelmän integrointi liittyy yleensä ongelmanratkaisua sisältävien toimintojen toteuttamiseen, sillä oppilaiden ja pelaajien on onnistuneesti vastattava annettujen tehtävien haasteisiin edetäkseen ja lopulta voittaakseen.</a:t>
            </a:r>
          </a:p>
        </p:txBody>
      </p:sp>
      <p:sp>
        <p:nvSpPr>
          <p:cNvPr id="13" name="TextBox 12">
            <a:extLst>
              <a:ext uri="{FF2B5EF4-FFF2-40B4-BE49-F238E27FC236}">
                <a16:creationId xmlns:a16="http://schemas.microsoft.com/office/drawing/2014/main" id="{32CA23D1-1838-4B59-86F4-6793D4456D3A}"/>
              </a:ext>
            </a:extLst>
          </p:cNvPr>
          <p:cNvSpPr txBox="1"/>
          <p:nvPr/>
        </p:nvSpPr>
        <p:spPr>
          <a:xfrm>
            <a:off x="1187624" y="1500207"/>
            <a:ext cx="6552728" cy="465320"/>
          </a:xfrm>
          <a:prstGeom prst="rect">
            <a:avLst/>
          </a:prstGeom>
          <a:noFill/>
        </p:spPr>
        <p:txBody>
          <a:bodyPr wrap="square" rtlCol="0">
            <a:spAutoFit/>
          </a:bodyPr>
          <a:lstStyle/>
          <a:p>
            <a:pPr marL="0" marR="0" algn="ctr" rtl="0">
              <a:lnSpc>
                <a:spcPct val="150000"/>
              </a:lnSpc>
              <a:spcBef>
                <a:spcPts val="0"/>
              </a:spcBef>
              <a:spcAft>
                <a:spcPts val="600"/>
              </a:spcAft>
            </a:pPr>
            <a:r>
              <a:rPr lang="fi-fi" sz="1800" b="1" i="1">
                <a:solidFill>
                  <a:srgbClr val="2F5496"/>
                </a:solidFill>
                <a:effectLst/>
                <a:latin typeface="Arial (Body)"/>
                <a:ea typeface="Times New Roman" panose="02020603050405020304" pitchFamily="18" charset="0"/>
                <a:cs typeface="Times New Roman" panose="02020603050405020304" pitchFamily="18" charset="0"/>
              </a:rPr>
              <a:t>Tietoa</a:t>
            </a:r>
          </a:p>
        </p:txBody>
      </p:sp>
    </p:spTree>
    <p:extLst>
      <p:ext uri="{BB962C8B-B14F-4D97-AF65-F5344CB8AC3E}">
        <p14:creationId xmlns:p14="http://schemas.microsoft.com/office/powerpoint/2010/main" val="7380673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5791200" cy="720080"/>
          </a:xfrm>
        </p:spPr>
        <p:txBody>
          <a:bodyPr rtlCol="0"/>
          <a:lstStyle/>
          <a:p>
            <a:pPr rtl="0"/>
            <a:r>
              <a:rPr lang="fi-fi" dirty="0"/>
              <a:t>Palkinnot</a:t>
            </a:r>
          </a:p>
        </p:txBody>
      </p:sp>
      <p:sp>
        <p:nvSpPr>
          <p:cNvPr id="3" name="Content Placeholder 2"/>
          <p:cNvSpPr>
            <a:spLocks noGrp="1"/>
          </p:cNvSpPr>
          <p:nvPr>
            <p:ph idx="1"/>
          </p:nvPr>
        </p:nvSpPr>
        <p:spPr>
          <a:xfrm>
            <a:off x="35496" y="1368584"/>
            <a:ext cx="8964488" cy="5455972"/>
          </a:xfrm>
        </p:spPr>
        <p:txBody>
          <a:bodyPr rtlCol="0">
            <a:noAutofit/>
          </a:bodyPr>
          <a:lstStyle/>
          <a:p>
            <a:pPr marL="457200" indent="-457200" algn="just" rtl="0">
              <a:lnSpc>
                <a:spcPct val="150000"/>
              </a:lnSpc>
              <a:spcBef>
                <a:spcPts val="0"/>
              </a:spcBef>
              <a:buFont typeface="Wingdings" panose="05000000000000000000" pitchFamily="2" charset="2"/>
              <a:buChar char="ü"/>
            </a:pPr>
            <a:r>
              <a:rPr lang="fi-fi" sz="1600" b="0" dirty="0">
                <a:latin typeface="Arial (Body)"/>
                <a:cs typeface="Times New Roman" panose="02020603050405020304" pitchFamily="18" charset="0"/>
              </a:rPr>
              <a:t>"Palkitsemisjärjestelmiä voidaan pitää pelaajien motivaattoreina tai kompromisseina pettymysten lieventämiseksi".</a:t>
            </a:r>
          </a:p>
          <a:p>
            <a:pPr marL="457200" indent="-457200" algn="just" rtl="0">
              <a:lnSpc>
                <a:spcPct val="150000"/>
              </a:lnSpc>
              <a:spcBef>
                <a:spcPts val="0"/>
              </a:spcBef>
              <a:buFont typeface="Wingdings" panose="05000000000000000000" pitchFamily="2" charset="2"/>
              <a:buChar char="ü"/>
            </a:pPr>
            <a:r>
              <a:rPr lang="fi-fi" sz="1600" b="0" dirty="0">
                <a:latin typeface="Arial (Body)"/>
                <a:cs typeface="Times New Roman" panose="02020603050405020304" pitchFamily="18" charset="0"/>
              </a:rPr>
              <a:t>Palkitsemismekanismit voidaan jakaa seuraaviin luokkiin:</a:t>
            </a:r>
          </a:p>
          <a:p>
            <a:pPr marL="1188720" indent="-457200" algn="just" rtl="0">
              <a:lnSpc>
                <a:spcPct val="150000"/>
              </a:lnSpc>
              <a:spcBef>
                <a:spcPts val="0"/>
              </a:spcBef>
              <a:buAutoNum type="alphaLcParenBoth"/>
            </a:pPr>
            <a:r>
              <a:rPr lang="fi-fi" sz="1600" b="0" dirty="0">
                <a:latin typeface="Arial (Body)"/>
                <a:cs typeface="Times New Roman" panose="02020603050405020304" pitchFamily="18" charset="0"/>
              </a:rPr>
              <a:t>ulkoisen motivaation palkinnot (merkit, pisteet, fyysiset tai virtuaaliset tavarat).</a:t>
            </a:r>
          </a:p>
          <a:p>
            <a:pPr marL="1188720" indent="-457200" algn="just" rtl="0">
              <a:lnSpc>
                <a:spcPct val="150000"/>
              </a:lnSpc>
              <a:spcBef>
                <a:spcPts val="0"/>
              </a:spcBef>
              <a:buAutoNum type="alphaLcParenBoth"/>
            </a:pPr>
            <a:r>
              <a:rPr lang="fi-fi" sz="1600" b="0" dirty="0">
                <a:latin typeface="Arial (Body)"/>
                <a:cs typeface="Times New Roman" panose="02020603050405020304" pitchFamily="18" charset="0"/>
              </a:rPr>
              <a:t>sisäisen motivaation palkinnot (edistymispalkit, ilmoitukset, tulostaulut).</a:t>
            </a:r>
          </a:p>
          <a:p>
            <a:pPr marL="457200" indent="-457200" algn="just" rtl="0">
              <a:lnSpc>
                <a:spcPct val="150000"/>
              </a:lnSpc>
              <a:spcBef>
                <a:spcPts val="0"/>
              </a:spcBef>
              <a:buFont typeface="Wingdings" panose="05000000000000000000" pitchFamily="2" charset="2"/>
              <a:buChar char="ü"/>
            </a:pPr>
            <a:r>
              <a:rPr lang="fi-fi" sz="1600" b="0" dirty="0">
                <a:latin typeface="Arial (Body)"/>
                <a:cs typeface="Times New Roman" panose="02020603050405020304" pitchFamily="18" charset="0"/>
              </a:rPr>
              <a:t>Toimitusjärjestelmä voi olla erimuotoinen, kuten:</a:t>
            </a:r>
          </a:p>
          <a:p>
            <a:pPr marL="1188720" indent="-457200" algn="just" rtl="0">
              <a:lnSpc>
                <a:spcPct val="150000"/>
              </a:lnSpc>
              <a:spcBef>
                <a:spcPts val="0"/>
              </a:spcBef>
              <a:buAutoNum type="alphaLcParenBoth"/>
            </a:pPr>
            <a:r>
              <a:rPr lang="fi-fi" sz="1600" b="0" dirty="0">
                <a:latin typeface="Arial (Body)"/>
                <a:cs typeface="Times New Roman" panose="02020603050405020304" pitchFamily="18" charset="0"/>
              </a:rPr>
              <a:t>satunnaisia palkintoja,  </a:t>
            </a:r>
          </a:p>
          <a:p>
            <a:pPr marL="1188720" indent="-457200" algn="just" rtl="0">
              <a:lnSpc>
                <a:spcPct val="150000"/>
              </a:lnSpc>
              <a:spcBef>
                <a:spcPts val="0"/>
              </a:spcBef>
              <a:buAutoNum type="alphaLcParenBoth"/>
            </a:pPr>
            <a:r>
              <a:rPr lang="fi-fi" sz="1600" b="0" dirty="0">
                <a:latin typeface="Arial (Body)"/>
                <a:cs typeface="Times New Roman" panose="02020603050405020304" pitchFamily="18" charset="0"/>
              </a:rPr>
              <a:t>kiinteä palkkioaikataulu,  </a:t>
            </a:r>
          </a:p>
          <a:p>
            <a:pPr marL="1188720" indent="-457200" algn="just" rtl="0">
              <a:lnSpc>
                <a:spcPct val="150000"/>
              </a:lnSpc>
              <a:spcBef>
                <a:spcPts val="0"/>
              </a:spcBef>
              <a:buAutoNum type="alphaLcParenBoth"/>
            </a:pPr>
            <a:r>
              <a:rPr lang="fi-fi" sz="1600" b="0" dirty="0">
                <a:latin typeface="Arial (Body)"/>
                <a:cs typeface="Times New Roman" panose="02020603050405020304" pitchFamily="18" charset="0"/>
              </a:rPr>
              <a:t>ajasta riippuvat palkkiot.</a:t>
            </a:r>
          </a:p>
          <a:p>
            <a:pPr marL="457200" indent="-457200" algn="just" rtl="0">
              <a:lnSpc>
                <a:spcPct val="150000"/>
              </a:lnSpc>
              <a:spcBef>
                <a:spcPts val="0"/>
              </a:spcBef>
              <a:buFont typeface="Wingdings" panose="05000000000000000000" pitchFamily="2" charset="2"/>
              <a:buChar char="ü"/>
            </a:pPr>
            <a:r>
              <a:rPr lang="fi-fi" sz="1600" b="0" dirty="0">
                <a:latin typeface="Arial (Body)"/>
                <a:cs typeface="Times New Roman" panose="02020603050405020304" pitchFamily="18" charset="0"/>
              </a:rPr>
              <a:t>Joitakin merkittävimpiä palkkiotyyppejä ovat merkit, saavutukset, palauteviestit, kokemuspisteet, esineiden myöntäminen ja sisällön avaaminen.</a:t>
            </a:r>
          </a:p>
          <a:p>
            <a:pPr marL="457200" indent="-457200" algn="just" rtl="0">
              <a:lnSpc>
                <a:spcPct val="150000"/>
              </a:lnSpc>
              <a:spcBef>
                <a:spcPts val="0"/>
              </a:spcBef>
              <a:buFont typeface="Wingdings" panose="05000000000000000000" pitchFamily="2" charset="2"/>
              <a:buChar char="ü"/>
            </a:pPr>
            <a:r>
              <a:rPr lang="fi-fi" sz="1600" b="0" dirty="0">
                <a:latin typeface="Arial (Body)"/>
                <a:cs typeface="Times New Roman" panose="02020603050405020304" pitchFamily="18" charset="0"/>
              </a:rPr>
              <a:t>Pelaajat voivat käyttää saamiaan palkintoja pelissä etenemiseen tai keinona osoittaa tietämyksensä kehittymistä ohjaajille ja vertaisille.</a:t>
            </a:r>
          </a:p>
        </p:txBody>
      </p:sp>
      <p:sp>
        <p:nvSpPr>
          <p:cNvPr id="13" name="TextBox 12">
            <a:extLst>
              <a:ext uri="{FF2B5EF4-FFF2-40B4-BE49-F238E27FC236}">
                <a16:creationId xmlns:a16="http://schemas.microsoft.com/office/drawing/2014/main" id="{32CA23D1-1838-4B59-86F4-6793D4456D3A}"/>
              </a:ext>
            </a:extLst>
          </p:cNvPr>
          <p:cNvSpPr txBox="1"/>
          <p:nvPr/>
        </p:nvSpPr>
        <p:spPr>
          <a:xfrm>
            <a:off x="1295636" y="903264"/>
            <a:ext cx="6552728" cy="465320"/>
          </a:xfrm>
          <a:prstGeom prst="rect">
            <a:avLst/>
          </a:prstGeom>
          <a:noFill/>
        </p:spPr>
        <p:txBody>
          <a:bodyPr wrap="square" rtlCol="0">
            <a:spAutoFit/>
          </a:bodyPr>
          <a:lstStyle/>
          <a:p>
            <a:pPr marL="0" marR="0" algn="ctr" rtl="0">
              <a:lnSpc>
                <a:spcPct val="150000"/>
              </a:lnSpc>
              <a:spcBef>
                <a:spcPts val="0"/>
              </a:spcBef>
              <a:spcAft>
                <a:spcPts val="600"/>
              </a:spcAft>
            </a:pPr>
            <a:r>
              <a:rPr lang="fi-fi" sz="1800" b="1" i="1" dirty="0">
                <a:solidFill>
                  <a:srgbClr val="2F5496"/>
                </a:solidFill>
                <a:effectLst/>
                <a:latin typeface="Arial (Body)"/>
                <a:ea typeface="Times New Roman" panose="02020603050405020304" pitchFamily="18" charset="0"/>
                <a:cs typeface="Times New Roman" panose="02020603050405020304" pitchFamily="18" charset="0"/>
              </a:rPr>
              <a:t>Tietoa</a:t>
            </a:r>
          </a:p>
        </p:txBody>
      </p:sp>
    </p:spTree>
    <p:extLst>
      <p:ext uri="{BB962C8B-B14F-4D97-AF65-F5344CB8AC3E}">
        <p14:creationId xmlns:p14="http://schemas.microsoft.com/office/powerpoint/2010/main" val="5667228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94370"/>
            <a:ext cx="5791200" cy="661813"/>
          </a:xfrm>
        </p:spPr>
        <p:txBody>
          <a:bodyPr rtlCol="0"/>
          <a:lstStyle/>
          <a:p>
            <a:pPr rtl="0"/>
            <a:r>
              <a:rPr lang="fi-fi" dirty="0"/>
              <a:t>Tulostaulut</a:t>
            </a:r>
          </a:p>
        </p:txBody>
      </p:sp>
      <p:sp>
        <p:nvSpPr>
          <p:cNvPr id="3" name="Content Placeholder 2"/>
          <p:cNvSpPr>
            <a:spLocks noGrp="1"/>
          </p:cNvSpPr>
          <p:nvPr>
            <p:ph idx="1"/>
          </p:nvPr>
        </p:nvSpPr>
        <p:spPr>
          <a:xfrm>
            <a:off x="107504" y="1556792"/>
            <a:ext cx="8640960" cy="4906837"/>
          </a:xfrm>
        </p:spPr>
        <p:txBody>
          <a:bodyPr rtlCol="0">
            <a:noAutofit/>
          </a:bodyPr>
          <a:lstStyle/>
          <a:p>
            <a:pPr marL="457200" indent="-457200" algn="just" rtl="0">
              <a:lnSpc>
                <a:spcPct val="150000"/>
              </a:lnSpc>
              <a:spcBef>
                <a:spcPts val="0"/>
              </a:spcBef>
              <a:buFont typeface="Wingdings" panose="05000000000000000000" pitchFamily="2" charset="2"/>
              <a:buChar char="ü"/>
            </a:pPr>
            <a:r>
              <a:rPr lang="fi-fi" sz="1600" b="0" dirty="0">
                <a:latin typeface="Arial (Body)"/>
                <a:cs typeface="Times New Roman" panose="02020603050405020304" pitchFamily="18" charset="0"/>
              </a:rPr>
              <a:t>"Tulostaulu on pelisuunnitteluelementti, joka koostuu visuaalisesta näytöstä, joka asettaa pelaajat paremmuusjärjestykseen saavutustensa mukaan; kun sitä käytetään opetusympäristössä, se on oppilaille keino verrata omaa suoritustaan suoraan muiden suorituksiin."</a:t>
            </a:r>
          </a:p>
          <a:p>
            <a:pPr marL="457200" indent="-457200" algn="just" rtl="0">
              <a:lnSpc>
                <a:spcPct val="150000"/>
              </a:lnSpc>
              <a:spcBef>
                <a:spcPts val="0"/>
              </a:spcBef>
              <a:buFont typeface="Wingdings" panose="05000000000000000000" pitchFamily="2" charset="2"/>
              <a:buChar char="ü"/>
            </a:pPr>
            <a:r>
              <a:rPr lang="fi-fi" sz="1600" b="0" dirty="0">
                <a:latin typeface="Arial (Body)"/>
                <a:cs typeface="Times New Roman" panose="02020603050405020304" pitchFamily="18" charset="0"/>
              </a:rPr>
              <a:t>Tulostaulujen rakenneosat voidaan jakaa kahteen tasoon:</a:t>
            </a:r>
          </a:p>
          <a:p>
            <a:pPr marL="1188720" indent="-457200" algn="just" rtl="0">
              <a:lnSpc>
                <a:spcPct val="150000"/>
              </a:lnSpc>
              <a:spcBef>
                <a:spcPts val="0"/>
              </a:spcBef>
              <a:buAutoNum type="alphaLcParenBoth"/>
            </a:pPr>
            <a:r>
              <a:rPr lang="fi-fi" sz="1600" b="0" dirty="0">
                <a:latin typeface="Arial (Body)"/>
                <a:cs typeface="Times New Roman" panose="02020603050405020304" pitchFamily="18" charset="0"/>
              </a:rPr>
              <a:t>makrotaso (yleinen suorituskyky)</a:t>
            </a:r>
          </a:p>
          <a:p>
            <a:pPr marL="1188720" indent="-457200" algn="just" rtl="0">
              <a:lnSpc>
                <a:spcPct val="150000"/>
              </a:lnSpc>
              <a:spcBef>
                <a:spcPts val="0"/>
              </a:spcBef>
              <a:buAutoNum type="alphaLcParenBoth"/>
            </a:pPr>
            <a:r>
              <a:rPr lang="fi-fi" sz="1600" b="0" dirty="0">
                <a:latin typeface="Arial (Body)"/>
                <a:cs typeface="Times New Roman" panose="02020603050405020304" pitchFamily="18" charset="0"/>
              </a:rPr>
              <a:t>mikrotaso (suorituskyky tietyissä tehtävissä).</a:t>
            </a:r>
          </a:p>
          <a:p>
            <a:pPr marL="457200" indent="-457200" algn="just" rtl="0">
              <a:lnSpc>
                <a:spcPct val="150000"/>
              </a:lnSpc>
              <a:spcBef>
                <a:spcPts val="0"/>
              </a:spcBef>
              <a:buFont typeface="Wingdings" panose="05000000000000000000" pitchFamily="2" charset="2"/>
              <a:buChar char="ü"/>
            </a:pPr>
            <a:r>
              <a:rPr lang="fi-fi" sz="1600" b="0" dirty="0">
                <a:latin typeface="Arial (Body)"/>
                <a:cs typeface="Times New Roman" panose="02020603050405020304" pitchFamily="18" charset="0"/>
              </a:rPr>
              <a:t>Vaikka kullakin tasolla tarjotuissa tiedoissa on havaittu eroja, keskeiset rakenteelliset tekijät ovat samankaltaisia.</a:t>
            </a:r>
          </a:p>
          <a:p>
            <a:pPr marL="457200" indent="-457200" algn="just" rtl="0">
              <a:lnSpc>
                <a:spcPct val="150000"/>
              </a:lnSpc>
              <a:spcBef>
                <a:spcPts val="0"/>
              </a:spcBef>
              <a:buFont typeface="Wingdings" panose="05000000000000000000" pitchFamily="2" charset="2"/>
              <a:buChar char="ü"/>
            </a:pPr>
            <a:r>
              <a:rPr lang="fi-fi" sz="1600" b="0" dirty="0">
                <a:latin typeface="Arial (Body)"/>
                <a:cs typeface="Times New Roman" panose="02020603050405020304" pitchFamily="18" charset="0"/>
              </a:rPr>
              <a:t>Kun otetaan huomioon koulutusyhteys, tyypillinen tulostaulu näyttää yleensä oppilaiden henkilöllisyyteen liittyvät tiedot (nimi tai lempinimi), minkä jälkeen näytetään heidän sijoituksensa, joka määritellään joko heidän oppimisen edistymisensä (esim. pisteet, suoritetut tehtävät) tai suorituskykynsä (esim. arvosana, ansaitut arvosanat) perusteella.</a:t>
            </a:r>
          </a:p>
        </p:txBody>
      </p:sp>
      <p:sp>
        <p:nvSpPr>
          <p:cNvPr id="13" name="TextBox 12">
            <a:extLst>
              <a:ext uri="{FF2B5EF4-FFF2-40B4-BE49-F238E27FC236}">
                <a16:creationId xmlns:a16="http://schemas.microsoft.com/office/drawing/2014/main" id="{32CA23D1-1838-4B59-86F4-6793D4456D3A}"/>
              </a:ext>
            </a:extLst>
          </p:cNvPr>
          <p:cNvSpPr txBox="1"/>
          <p:nvPr/>
        </p:nvSpPr>
        <p:spPr>
          <a:xfrm>
            <a:off x="1151620" y="1053310"/>
            <a:ext cx="6552728" cy="465320"/>
          </a:xfrm>
          <a:prstGeom prst="rect">
            <a:avLst/>
          </a:prstGeom>
          <a:noFill/>
        </p:spPr>
        <p:txBody>
          <a:bodyPr wrap="square" rtlCol="0">
            <a:spAutoFit/>
          </a:bodyPr>
          <a:lstStyle/>
          <a:p>
            <a:pPr marL="0" marR="0" algn="ctr" rtl="0">
              <a:lnSpc>
                <a:spcPct val="150000"/>
              </a:lnSpc>
              <a:spcBef>
                <a:spcPts val="0"/>
              </a:spcBef>
              <a:spcAft>
                <a:spcPts val="600"/>
              </a:spcAft>
            </a:pPr>
            <a:r>
              <a:rPr lang="fi-fi" sz="1800" b="1" i="1" dirty="0">
                <a:solidFill>
                  <a:srgbClr val="2F5496"/>
                </a:solidFill>
                <a:effectLst/>
                <a:latin typeface="Arial (Body)"/>
                <a:ea typeface="Times New Roman" panose="02020603050405020304" pitchFamily="18" charset="0"/>
                <a:cs typeface="Times New Roman" panose="02020603050405020304" pitchFamily="18" charset="0"/>
              </a:rPr>
              <a:t>Tietoa</a:t>
            </a:r>
          </a:p>
        </p:txBody>
      </p:sp>
    </p:spTree>
    <p:extLst>
      <p:ext uri="{BB962C8B-B14F-4D97-AF65-F5344CB8AC3E}">
        <p14:creationId xmlns:p14="http://schemas.microsoft.com/office/powerpoint/2010/main" val="13137641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5791200" cy="1047646"/>
          </a:xfrm>
        </p:spPr>
        <p:txBody>
          <a:bodyPr rtlCol="0">
            <a:normAutofit fontScale="90000"/>
          </a:bodyPr>
          <a:lstStyle/>
          <a:p>
            <a:pPr rtl="0"/>
            <a:r>
              <a:rPr lang="fi-fi" dirty="0"/>
              <a:t>Muut kuin pelaajan hahmot (valinnainen) </a:t>
            </a:r>
          </a:p>
        </p:txBody>
      </p:sp>
      <p:sp>
        <p:nvSpPr>
          <p:cNvPr id="3" name="Content Placeholder 2"/>
          <p:cNvSpPr>
            <a:spLocks noGrp="1"/>
          </p:cNvSpPr>
          <p:nvPr>
            <p:ph idx="1"/>
          </p:nvPr>
        </p:nvSpPr>
        <p:spPr>
          <a:xfrm>
            <a:off x="287524" y="1988840"/>
            <a:ext cx="8568952" cy="4824536"/>
          </a:xfrm>
        </p:spPr>
        <p:txBody>
          <a:bodyPr rtlCol="0">
            <a:noAutofit/>
          </a:bodyPr>
          <a:lstStyle/>
          <a:p>
            <a:pPr marL="457200" indent="-457200" algn="just" rtl="0">
              <a:lnSpc>
                <a:spcPct val="150000"/>
              </a:lnSpc>
              <a:spcBef>
                <a:spcPts val="0"/>
              </a:spcBef>
              <a:buFont typeface="Wingdings" panose="05000000000000000000" pitchFamily="2" charset="2"/>
              <a:buChar char="ü"/>
            </a:pPr>
            <a:r>
              <a:rPr lang="fi-fi" sz="1600" b="0">
                <a:latin typeface="Arial (Body)"/>
                <a:cs typeface="Times New Roman" panose="02020603050405020304" pitchFamily="18" charset="0"/>
              </a:rPr>
              <a:t>"Muilla kuin pelaajahahmoilla (NPC) on tärkeä rooli monissa peleissä, sillä ne esittävät tarinaa ja toimivat tehtävien antajina seikkailuun lähtevälle käyttäjälle."</a:t>
            </a:r>
          </a:p>
          <a:p>
            <a:pPr marL="457200" indent="-457200" algn="just" rtl="0">
              <a:lnSpc>
                <a:spcPct val="150000"/>
              </a:lnSpc>
              <a:spcBef>
                <a:spcPts val="0"/>
              </a:spcBef>
              <a:buFont typeface="Wingdings" panose="05000000000000000000" pitchFamily="2" charset="2"/>
              <a:buChar char="ü"/>
            </a:pPr>
            <a:r>
              <a:rPr lang="fi-fi" sz="1600" b="0">
                <a:latin typeface="Arial (Body)"/>
                <a:cs typeface="Times New Roman" panose="02020603050405020304" pitchFamily="18" charset="0"/>
              </a:rPr>
              <a:t>Pedagogiset agentit on integroitu keinona helpottaa oppimisprosessia tarjoamalla oppijoille lisää opetustukea ja ohjausta.</a:t>
            </a:r>
          </a:p>
          <a:p>
            <a:pPr marL="457200" indent="-457200" algn="just" rtl="0">
              <a:lnSpc>
                <a:spcPct val="150000"/>
              </a:lnSpc>
              <a:spcBef>
                <a:spcPts val="0"/>
              </a:spcBef>
              <a:buFont typeface="Wingdings" panose="05000000000000000000" pitchFamily="2" charset="2"/>
              <a:buChar char="ü"/>
            </a:pPr>
            <a:r>
              <a:rPr lang="fi-fi" sz="1600" b="0">
                <a:latin typeface="Arial (Body)"/>
                <a:cs typeface="Times New Roman" panose="02020603050405020304" pitchFamily="18" charset="0"/>
              </a:rPr>
              <a:t>Kansallisten hankintakeskusten keskeiset suunnitteluelementit ja ominaisuudet päätetään kolmiportaisen lähestymistavan mukaisesti, johon kuuluu:</a:t>
            </a:r>
          </a:p>
          <a:p>
            <a:pPr marL="1188720" indent="-457200" algn="just" rtl="0">
              <a:lnSpc>
                <a:spcPct val="150000"/>
              </a:lnSpc>
              <a:spcBef>
                <a:spcPts val="0"/>
              </a:spcBef>
              <a:buAutoNum type="alphaLcParenBoth"/>
            </a:pPr>
            <a:r>
              <a:rPr lang="fi-fi" sz="1600" b="0">
                <a:latin typeface="Arial (Body)"/>
                <a:cs typeface="Times New Roman" panose="02020603050405020304" pitchFamily="18" charset="0"/>
              </a:rPr>
              <a:t>globaali suunnittelutaso, joka koskee NPC:n ulkonäköä (ihminen/ei-ihminen, eläin, sarjakuva) ja liikkumisominaisuuksia (staattinen/animoitu),</a:t>
            </a:r>
          </a:p>
          <a:p>
            <a:pPr marL="1188720" indent="-457200" algn="just" rtl="0">
              <a:lnSpc>
                <a:spcPct val="150000"/>
              </a:lnSpc>
              <a:spcBef>
                <a:spcPts val="0"/>
              </a:spcBef>
              <a:buAutoNum type="alphaLcParenBoth"/>
            </a:pPr>
            <a:r>
              <a:rPr lang="fi-fi" sz="1600" b="0">
                <a:latin typeface="Arial (Body)"/>
                <a:cs typeface="Times New Roman" panose="02020603050405020304" pitchFamily="18" charset="0"/>
              </a:rPr>
              <a:t>keskisuunnittelutaso, joka koskee NPC:n teknisiä näkökohtia (rooli, käyttäytyminen, äänentoisto).</a:t>
            </a:r>
          </a:p>
          <a:p>
            <a:pPr marL="1188720" indent="-457200" algn="just" rtl="0">
              <a:lnSpc>
                <a:spcPct val="150000"/>
              </a:lnSpc>
              <a:spcBef>
                <a:spcPts val="0"/>
              </a:spcBef>
              <a:buAutoNum type="alphaLcParenBoth"/>
            </a:pPr>
            <a:r>
              <a:rPr lang="fi-fi" sz="1600" b="0">
                <a:latin typeface="Arial (Body)"/>
                <a:cs typeface="Times New Roman" panose="02020603050405020304" pitchFamily="18" charset="0"/>
              </a:rPr>
              <a:t>yksityiskohtainen suunnittelutaso, joka liittyy NPC:n visuaaliseen esiintymiseen (sukupuoli, ikä, vaatetus).</a:t>
            </a:r>
          </a:p>
        </p:txBody>
      </p:sp>
      <p:sp>
        <p:nvSpPr>
          <p:cNvPr id="13" name="TextBox 12">
            <a:extLst>
              <a:ext uri="{FF2B5EF4-FFF2-40B4-BE49-F238E27FC236}">
                <a16:creationId xmlns:a16="http://schemas.microsoft.com/office/drawing/2014/main" id="{32CA23D1-1838-4B59-86F4-6793D4456D3A}"/>
              </a:ext>
            </a:extLst>
          </p:cNvPr>
          <p:cNvSpPr txBox="1"/>
          <p:nvPr/>
        </p:nvSpPr>
        <p:spPr>
          <a:xfrm>
            <a:off x="1295636" y="1523520"/>
            <a:ext cx="6552728" cy="465320"/>
          </a:xfrm>
          <a:prstGeom prst="rect">
            <a:avLst/>
          </a:prstGeom>
          <a:noFill/>
        </p:spPr>
        <p:txBody>
          <a:bodyPr wrap="square" rtlCol="0">
            <a:spAutoFit/>
          </a:bodyPr>
          <a:lstStyle/>
          <a:p>
            <a:pPr marL="0" marR="0" algn="ctr" rtl="0">
              <a:lnSpc>
                <a:spcPct val="150000"/>
              </a:lnSpc>
              <a:spcBef>
                <a:spcPts val="0"/>
              </a:spcBef>
              <a:spcAft>
                <a:spcPts val="600"/>
              </a:spcAft>
            </a:pPr>
            <a:r>
              <a:rPr lang="fi-fi" sz="1800" b="1" i="1">
                <a:solidFill>
                  <a:srgbClr val="2F5496"/>
                </a:solidFill>
                <a:effectLst/>
                <a:latin typeface="Arial (Body)"/>
                <a:ea typeface="Times New Roman" panose="02020603050405020304" pitchFamily="18" charset="0"/>
                <a:cs typeface="Times New Roman" panose="02020603050405020304" pitchFamily="18" charset="0"/>
              </a:rPr>
              <a:t>Tietoa</a:t>
            </a:r>
          </a:p>
        </p:txBody>
      </p:sp>
    </p:spTree>
    <p:extLst>
      <p:ext uri="{BB962C8B-B14F-4D97-AF65-F5344CB8AC3E}">
        <p14:creationId xmlns:p14="http://schemas.microsoft.com/office/powerpoint/2010/main" val="10740052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ákladné">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Základné">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Základné">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í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2210</TotalTime>
  <Words>632</Words>
  <Application>Microsoft Office PowerPoint</Application>
  <PresentationFormat>On-screen Show (4:3)</PresentationFormat>
  <Paragraphs>78</Paragraphs>
  <Slides>8</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Arial</vt:lpstr>
      <vt:lpstr>Arial </vt:lpstr>
      <vt:lpstr>Arial (Body)</vt:lpstr>
      <vt:lpstr>Arial Black</vt:lpstr>
      <vt:lpstr>Calibri</vt:lpstr>
      <vt:lpstr>Verdana</vt:lpstr>
      <vt:lpstr>Wingdings</vt:lpstr>
      <vt:lpstr>Základné</vt:lpstr>
      <vt:lpstr>Pelimekaniikan luokittelu</vt:lpstr>
      <vt:lpstr>Tehtäväsarjan yleiskatsaus</vt:lpstr>
      <vt:lpstr>Tehtäväsarjan kuvaus</vt:lpstr>
      <vt:lpstr>Vuorot</vt:lpstr>
      <vt:lpstr>Tehtävät</vt:lpstr>
      <vt:lpstr>Palkinnot</vt:lpstr>
      <vt:lpstr>Tulostaulut</vt:lpstr>
      <vt:lpstr>Muut kuin pelaajan hahmot (valinnainen)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Zuzana Palková</dc:creator>
  <cp:lastModifiedBy>Athanasios Christopoulos</cp:lastModifiedBy>
  <cp:revision>162</cp:revision>
  <cp:lastPrinted>2019-02-12T08:21:40Z</cp:lastPrinted>
  <dcterms:created xsi:type="dcterms:W3CDTF">2019-02-10T21:49:04Z</dcterms:created>
  <dcterms:modified xsi:type="dcterms:W3CDTF">2022-09-15T14:39:25Z</dcterms:modified>
</cp:coreProperties>
</file>