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1" r:id="rId3"/>
    <p:sldId id="257" r:id="rId4"/>
    <p:sldId id="272" r:id="rId5"/>
    <p:sldId id="273" r:id="rId6"/>
    <p:sldId id="274" r:id="rId7"/>
    <p:sldId id="275" r:id="rId8"/>
    <p:sldId id="276" r:id="rId9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(1) https://www.google.com/url?sa=i&amp;url=https%3A%2F%2Fgift4designer.net%2F60-edutainment-icons-smooth-series-j1fsi.html&amp;psig=AOvVaw2-UAIMROvSttdF-4b6Ldjl&amp;ust=1635234374727000&amp;source=images&amp;cd=vfe&amp;ved=0CAsQjRxqFwoTCMDjgfOI5fMCFQAAAAAAAAABAn</a:t>
            </a:r>
          </a:p>
          <a:p>
            <a:endParaRPr lang="en-US" dirty="0"/>
          </a:p>
          <a:p>
            <a:r>
              <a:rPr lang="en-US" dirty="0"/>
              <a:t>(2) https://www.google.com/url?sa=i&amp;url=https%3A%2F%2Fwww.researchgate.net%2Ffigure%2FRelationship-between-and-scope-of-edutainment-games-based-learning-educational-games_fig4_316621482&amp;psig=AOvVaw2-UAIMROvSttdF-4b6Ldjl&amp;ust=1635234374727000&amp;source=images&amp;cd=vfe&amp;ved=0CAsQjRxqFwoTCMDjgfOI5fMCFQAAAAAdAAAAABA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5112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styly předlohy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Gamifikované vzdělávání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Výuka založená na hrách a gamifikace v 3D virtuálních výukových prostředích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3114"/>
            <a:ext cx="5791200" cy="759614"/>
          </a:xfrm>
        </p:spPr>
        <p:txBody>
          <a:bodyPr/>
          <a:lstStyle/>
          <a:p>
            <a:r>
              <a:rPr lang="en-US" dirty="0"/>
              <a:t>Přehled Questline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5236D2D5-D280-42A8-8F27-9E0B6C2AB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933249"/>
              </p:ext>
            </p:extLst>
          </p:nvPr>
        </p:nvGraphicFramePr>
        <p:xfrm>
          <a:off x="1303970" y="2420570"/>
          <a:ext cx="655272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>
                  <a:extLst>
                    <a:ext uri="{9D8B030D-6E8A-4147-A177-3AD203B41FA5}">
                      <a16:colId xmlns:a16="http://schemas.microsoft.com/office/drawing/2014/main" val="1215602583"/>
                    </a:ext>
                  </a:extLst>
                </a:gridCol>
                <a:gridCol w="2916832">
                  <a:extLst>
                    <a:ext uri="{9D8B030D-6E8A-4147-A177-3AD203B41FA5}">
                      <a16:colId xmlns:a16="http://schemas.microsoft.com/office/drawing/2014/main" val="347482691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Úkol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095737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Výuka založená na hrách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6115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Výuka založená na digitálních hrách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406435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Gamifikace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9627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Zábava pro děti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42503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Vážné hry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22883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Úroveň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456785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Souboj se šéfem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Interaktivní kvíz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007904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Zkušenostní body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594902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Úspěch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Spektrální učitel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306076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47ECB3C-FB32-4463-A6E6-9053447828CC}"/>
              </a:ext>
            </a:extLst>
          </p:cNvPr>
          <p:cNvSpPr txBox="1"/>
          <p:nvPr/>
        </p:nvSpPr>
        <p:spPr>
          <a:xfrm>
            <a:off x="1295636" y="1844824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"/>
                <a:ea typeface="Times New Roman" panose="02020603050405020304" pitchFamily="18" charset="0"/>
                <a:cs typeface="Times New Roman" panose="02020603050405020304" pitchFamily="18" charset="0"/>
              </a:rPr>
              <a:t>Gamifikované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297695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/>
              <a:t>Questline Popis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(Digitální) učení založené na hrách se obvykle spojuje s pojmy gamifikace, edutainment a vážné hry.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Hlavní myšlenkou tohoto přístupu je, že se žáci učí prostřednictvím hry, a ne jak hru hrát.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Podstatou tohoto modelu je vyvolat psychologické prožitky - podobně jako to dělají hry díky své bohaté a vizuálně přitažlivé estetice - a motivovat studenty k zapojení do výukových aktivit.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3D virtuální světy poskytují živnou půdu pro herní výuku a školení.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Pedagogové se rozhodli kombinovat využití 3D virtuálních světů pro realizaci herních scénářů, které pokrývají širokou škálu vzdělávacích kontextů a vědních oborů.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Nejdůležitější informace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Výuka založená na hrách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988840"/>
            <a:ext cx="8856984" cy="4608512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Prensky představil a popsal učení založené na hrách jako spojení vzdělávacího obsahu a počítačových her.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Výukové aktivity založené na hře lze rozdělit do dvou hlavních kategorií: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Učení přímo ze hry (konstruktivistický přístup)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Učení se na základě činností řízených učitelem, které souvisejí s hrou (výukový přístup).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Zastánci aktivního budování zdůrazňují příležitosti, které se žákům nabízejí k procvičování tzv. měkkých dovedností (např. rozhodování, řešení problémů, komunikace, spolupráce, týmová práce), které nelze snadno naučit izolovaně.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Tyto měkké dovednosti však lze procvičovat prostřednictvím kooperace - spolupráce se členy skupiny a soutěžení mezi skupinami - nebo prostřednictvím zkušeností mezi hráči a žáky.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15616" y="1412776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277565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Digitální výuka založená na hrách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514" y="2132856"/>
            <a:ext cx="8622958" cy="4748457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Dalším příkladem modelu výuky zaměřené na studenty je výuka založená na digitálních hrách.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Digitální herní aktivity by měly být realizovány se stejnými možnostmi, jaké jsou vyžadovány při navrhování a vývoji virtuálních her, aby motivovaly a zapojily studenty.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Před přijetím přístupu založeného na digitálních hrách je třeba zvážit různé faktory.</a:t>
            </a:r>
          </a:p>
          <a:p>
            <a:pPr marL="914400" lvl="1" indent="-4572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Jedním z těchto faktorů je rozvoj jasného porozumění předmětům, které může výuka založená na digitálních hrách podporovat, a také dovednostem, které lze rozvíjet, aby byly pro žáky přínosem.</a:t>
            </a:r>
          </a:p>
          <a:p>
            <a:pPr marL="914400" lvl="1" indent="-4572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Dalším faktorem je určení nejvhodnější hry pro daný předmět, stejně jako fáze výuky a výukové metody, která by měla být použita.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Pedagogům se doporučuje, aby herní prvky kombinovali s výukovými aktivitami a dále tak rozšířili kontext hry do fyzické třídy.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414609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71392"/>
            <a:ext cx="5791200" cy="687606"/>
          </a:xfrm>
        </p:spPr>
        <p:txBody>
          <a:bodyPr/>
          <a:lstStyle/>
          <a:p>
            <a:r>
              <a:rPr lang="en-US" dirty="0"/>
              <a:t>Gamifikace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29448"/>
            <a:ext cx="8136904" cy="428439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Výzkumníci označují gamifikaci jako použití herních prvků v neherním kontextu.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Toto propojení vedlo k mnoha pozitivním výsledkům, zejména v oblasti motivace a zapojení, ve srovnání s používáním tradičních výukových technik.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Navzdory uváděným přínosům a aplikacím gamifikace však výzkumníci stále zachovávají vysokou míru skepse vůči její účinnosti na proces učení.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Proto je vyvážení hratelnosti a pedagogiky poměrně náročným úkolem, který by měli pedagogové a tvůrci výuky pečlivě a rozumně zvážit.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557390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Zábava pro děti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568952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Edutainment je definován jako implementace technologických inovací (např. multimédií, počítačového softwaru) do tradičního vzdělávání, kdy se zavádějí hry, jejichž hlavním účelem není pouhá zábava, s cílem podpořit učení v nejširším slova smyslu.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7C5BB4-6488-4E4E-B3E1-2AD0268730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07"/>
          <a:stretch/>
        </p:blipFill>
        <p:spPr>
          <a:xfrm>
            <a:off x="1162472" y="3672808"/>
            <a:ext cx="6887024" cy="308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044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/>
              <a:t>Vážné hry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568952" cy="4464496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Cílem iniciativy Serious Games bylo spojit "[...] vývojáře, výzkumné pracovníky a lidi z průmyslu, kteří hledají způsoby, jak využít videohry a technologie videoher i mimo oblast zábavy".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Cílem seriózních (vzdělávacích) her je zapojit uživatele do zajímavých (vzdělávacích) aktivit, jejichž prostřednictvím mohou buď prožívat předem připravený děj, nebo dokonce svými rozhodnutími ovlivňovat jeho průběh.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Příznivci seriózních her podporují pohlcující učení, při němž studenti-uživatelé dosahují stavu hlubokého učení, které jim umožňuje konceptualizovat, zpracovávat a přemýšlet o zkoumaných tématech.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Důsledky pokusů a omylů (tj. nedosažení cílů hry) mohou být transformovány nebo převedeny do zpětné vazby a vysvětlení akcí žáků. Tímto způsobem mohou žáci zhodnotit svá rozhodnutí a převzít odpovědnost za své budoucí kroky.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2986574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2533</TotalTime>
  <Words>783</Words>
  <Application>Microsoft Office PowerPoint</Application>
  <PresentationFormat>On-screen Show (4:3)</PresentationFormat>
  <Paragraphs>68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Gamifikované vzdělávání</vt:lpstr>
      <vt:lpstr>Přehled Questline</vt:lpstr>
      <vt:lpstr>Questline Popis</vt:lpstr>
      <vt:lpstr>Výuka založená na hrách</vt:lpstr>
      <vt:lpstr>Digitální výuka založená na hrách</vt:lpstr>
      <vt:lpstr>Gamifikace</vt:lpstr>
      <vt:lpstr>Zábava pro děti</vt:lpstr>
      <vt:lpstr>Vážné hry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keywords>, docId:F1C83B441F247DE78233CF09D45205EE</cp:keywords>
  <cp:lastModifiedBy>Athanasios Christopoulos</cp:lastModifiedBy>
  <cp:revision>170</cp:revision>
  <cp:lastPrinted>2019-02-12T08:21:40Z</cp:lastPrinted>
  <dcterms:created xsi:type="dcterms:W3CDTF">2019-02-10T21:49:04Z</dcterms:created>
  <dcterms:modified xsi:type="dcterms:W3CDTF">2022-09-15T13:26:50Z</dcterms:modified>
</cp:coreProperties>
</file>