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81" r:id="rId3"/>
    <p:sldId id="282" r:id="rId4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78" autoAdjust="0"/>
    <p:restoredTop sz="73790" autoAdjust="0"/>
  </p:normalViewPr>
  <p:slideViewPr>
    <p:cSldViewPr>
      <p:cViewPr varScale="1">
        <p:scale>
          <a:sx n="114" d="100"/>
          <a:sy n="114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styly předlohy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styl předlohy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Třetí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Zkoumání příkladů vzdělávacích a volnočasových her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Výuka založená na hrách a gamifikace v 3D virtuálních výukových prostředích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5791200" cy="1371600"/>
          </a:xfrm>
        </p:spPr>
        <p:txBody>
          <a:bodyPr/>
          <a:lstStyle/>
          <a:p>
            <a:r>
              <a:rPr lang="en-US" dirty="0"/>
              <a:t>Přehled Questline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647564" y="1628800"/>
            <a:ext cx="7632848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Zkoumání příkladů vzdělávacích a volnočasových her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D79BE5A-BE32-4C6C-B3E1-B2352DAEF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0610"/>
              </p:ext>
            </p:extLst>
          </p:nvPr>
        </p:nvGraphicFramePr>
        <p:xfrm>
          <a:off x="323528" y="2204864"/>
          <a:ext cx="8496944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1720858226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469675038"/>
                    </a:ext>
                  </a:extLst>
                </a:gridCol>
              </a:tblGrid>
              <a:tr h="328535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Úkol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0793634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Svět matematiky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Průzkum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095872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Svět fyziky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Průzkum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458390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/>
                        <a:t>Dětské hřiště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Průzkum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098056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Úroveň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2023650"/>
                  </a:ext>
                </a:extLst>
              </a:tr>
              <a:tr h="806404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Výzva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Určete klíčové prvky výukového designu 2 vybraných výukových her a zaznamenejte své postřehy.</a:t>
                      </a:r>
                      <a:endParaRPr lang="en-US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969082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Souboj se šéfem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Zahrajte si ukázkové hry!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2883507"/>
                  </a:ext>
                </a:extLst>
              </a:tr>
              <a:tr h="328535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Úspěch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Učení od nejlepších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3625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0410"/>
            <a:ext cx="5791200" cy="759614"/>
          </a:xfrm>
        </p:spPr>
        <p:txBody>
          <a:bodyPr/>
          <a:lstStyle/>
          <a:p>
            <a:r>
              <a:rPr lang="en-US" dirty="0"/>
              <a:t>Questline Popis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420888"/>
            <a:ext cx="8568952" cy="367240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Protože se kurz gamifikace blíží ke konci, nechali jsme si to nejlepší na konec!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 závěrečném úkolu se stanete "studentem"!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Vydejte se do otevřeného (virtuálního) světa a zahrajte si vzdělávací hry, které jsme navrhli pro různé vzdělávací předměty!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Podaří se vám porazit své vrstevníky a dostat se do čela žebříčku?</a:t>
            </a:r>
          </a:p>
          <a:p>
            <a:pPr algn="ctr">
              <a:lnSpc>
                <a:spcPct val="150000"/>
              </a:lnSpc>
              <a:spcBef>
                <a:spcPts val="3000"/>
              </a:spcBef>
            </a:pPr>
            <a:r>
              <a:rPr lang="en-US" sz="2400" dirty="0">
                <a:latin typeface="Arial (Body)"/>
                <a:cs typeface="Times New Roman" panose="02020603050405020304" pitchFamily="18" charset="0"/>
              </a:rPr>
              <a:t>Hodně štěstí!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251520" y="1739943"/>
            <a:ext cx="8568952" cy="465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Nejdůležitější informace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2490</TotalTime>
  <Words>134</Words>
  <Application>Microsoft Office PowerPoint</Application>
  <PresentationFormat>On-screen Show (4:3)</PresentationFormat>
  <Paragraphs>30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Zkoumání příkladů vzdělávacích a volnočasových her</vt:lpstr>
      <vt:lpstr>Přehled Questline</vt:lpstr>
      <vt:lpstr>Questline Popis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keywords>, docId:E71D2C2CC3A070ACCEFB6535D34981DD</cp:keywords>
  <cp:lastModifiedBy>Athanasios Christopoulos</cp:lastModifiedBy>
  <cp:revision>162</cp:revision>
  <cp:lastPrinted>2019-02-12T08:21:40Z</cp:lastPrinted>
  <dcterms:created xsi:type="dcterms:W3CDTF">2019-02-10T21:49:04Z</dcterms:created>
  <dcterms:modified xsi:type="dcterms:W3CDTF">2022-09-15T13:40:55Z</dcterms:modified>
</cp:coreProperties>
</file>