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cWEYZ2Dsc5DbDXNGFQEhIZyOu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5F583-E0A1-427F-92B5-E086CCFDF83F}">
  <a:tblStyle styleId="{9DF5F583-E0A1-427F-92B5-E086CCFDF8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tcBdr/>
        <a:fill>
          <a:solidFill>
            <a:srgbClr val="DDE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(1) https://www.google.com/url?sa=i&amp;url=https%3A%2F%2Fgift4designer.net%2F60-edutainment-icons-smooth-series-j1fsi.html&amp;psig=AOvVaw2-UAIMROvSttdF-4b6Ldjl&amp;ust=1635234374727000&amp;source=images&amp;cd=vfe&amp;ved=0CAsQjRxqFwoTCMDjgfOI5fMCFQAAAAAdAAAAABAn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(2) https://www.google.com/url?sa=i&amp;url=https%3A%2F%2Fwww.researchgate.net%2Ffigure%2FRelationship-between-and-scope-of-edutainment-games-based-learning-educational-games_fig4_316621482&amp;psig=AOvVaw2-UAIMROvSttdF-4b6Ldjl&amp;ust=1635234374727000&amp;source=images&amp;cd=vfe&amp;ved=0CAsQjRxqFwoTCMDjgfOI5fMCFQAAAAAdAAAAABAV</a:t>
            </a:r>
            <a:endParaRPr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 rot="5400000">
            <a:off x="5157391" y="2596754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  <a:defRPr b="1">
                <a:latin typeface="Arial "/>
                <a:ea typeface="Arial "/>
                <a:cs typeface="Arial "/>
                <a:sym typeface="Arial 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395536" y="2780375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Educazione gamificata</a:t>
            </a:r>
            <a:b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small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Games-Based Learning &amp; Gamification in 3D Virtual Learning Environments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/>
              <a:t>QUESTLINE OVERVIEW</a:t>
            </a:r>
            <a:endParaRPr/>
          </a:p>
        </p:txBody>
      </p:sp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2842316236"/>
              </p:ext>
            </p:extLst>
          </p:nvPr>
        </p:nvGraphicFramePr>
        <p:xfrm>
          <a:off x="679142" y="2521606"/>
          <a:ext cx="7785716" cy="4052501"/>
        </p:xfrm>
        <a:graphic>
          <a:graphicData uri="http://schemas.openxmlformats.org/drawingml/2006/table">
            <a:tbl>
              <a:tblPr firstRow="1" bandRow="1">
                <a:noFill/>
                <a:tableStyleId>{9DF5F583-E0A1-427F-92B5-E086CCFDF83F}</a:tableStyleId>
              </a:tblPr>
              <a:tblGrid>
                <a:gridCol w="432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Quest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err="1"/>
                        <a:t>Apprendimento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 err="1"/>
                        <a:t>basato</a:t>
                      </a:r>
                      <a:r>
                        <a:rPr lang="en-US" sz="1600" u="none" strike="noStrike" cap="none" dirty="0"/>
                        <a:t> sui </a:t>
                      </a:r>
                      <a:r>
                        <a:rPr lang="en-US" sz="1600" u="none" strike="noStrike" cap="none" dirty="0" err="1"/>
                        <a:t>giochi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Studio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err="1"/>
                        <a:t>Apprendimento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 err="1"/>
                        <a:t>basato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 err="1"/>
                        <a:t>su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 err="1"/>
                        <a:t>giochi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 err="1"/>
                        <a:t>digitali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Studio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Gamification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Studio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Edutainment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Studio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Serious Games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Studio</a:t>
                      </a: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Livello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Boss Fight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Interactive Quiz</a:t>
                      </a: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Punti esperienza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Risultato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Insegnante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Spettrale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7" name="Google Shape;107;p2"/>
          <p:cNvSpPr txBox="1"/>
          <p:nvPr/>
        </p:nvSpPr>
        <p:spPr>
          <a:xfrm>
            <a:off x="1295636" y="1844824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 "/>
                <a:ea typeface="Arial "/>
                <a:cs typeface="Arial "/>
                <a:sym typeface="Arial "/>
              </a:rPr>
              <a:t>Gamified Education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 dirty="0"/>
              <a:t>DESCRIZIONE DI QUESTLINE</a:t>
            </a:r>
            <a:endParaRPr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associato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ai termini Gamification, Edutainment e Serious Games.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L'idea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imparino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L'essenza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invocare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esperienze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psicologiche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quelle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estetica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visiva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accattivante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impegnarsi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mondi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forniscono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terreno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fertile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scelto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combinare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l'uso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mondi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 al fine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eseguire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scenari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abbracciano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un'ampia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varietà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campi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scientifici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Highlights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/>
              <a:t>GAMES-BASED LEARNING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07504" y="2358507"/>
            <a:ext cx="8856984" cy="416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Prensky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introdusse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descrisse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matrimonio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contenuti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computer.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Game-Based Learning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suddivise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due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categorie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el-GR" sz="1600" b="0" dirty="0"/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Imparare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direttamente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costruttivista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el-GR" sz="1600" dirty="0"/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Imparare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guidate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dall'insegnante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relative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fautori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costruzione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sottolineano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opportunità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offerte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praticare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cosiddette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soft skills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problem solving,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comunicazione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collaborazione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lavoro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squadra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facilmente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insegnate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isolatamente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trasversali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tuttavia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praticate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coopetizione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-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collaborazione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membri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gruppo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gruppi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-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l'esperienza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giocatore-studente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DIGITAL GAME-BASED LEARNING</a:t>
            </a:r>
            <a:endParaRPr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97514" y="2132856"/>
            <a:ext cx="8622958" cy="474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altro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centrato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implementate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stesse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affordances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fine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coinvolgere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Ci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fattori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prima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adottare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Uno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fattori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chiara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supportare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nonché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beneficio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altro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fattore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l'identificazione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adatto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soggetto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nonché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metodo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implementato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consiglia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modo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estendere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ulteriormente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nell'aula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74955" y="556738"/>
            <a:ext cx="5791200" cy="7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GAMIFICATION</a:t>
            </a:r>
            <a:endParaRPr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323528" y="2229448"/>
            <a:ext cx="8136904" cy="428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ricercatori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riferiscono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gamification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l'uso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game design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non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portato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un gran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numero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positivi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particolare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l'impegno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rispetto al semplice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tecniche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tradizionali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Tuttavia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nonostante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benefici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applicazioni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segnalati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gamification,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ricercatori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mantengono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ancora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alto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scetticismo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confronti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efficacia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Pertanto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bilanciare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pedagogia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piuttosto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impegnativo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progettisti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attentamente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sensibilmente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457200" y="506027"/>
            <a:ext cx="5791200" cy="6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EDUTAINMENT</a:t>
            </a:r>
            <a:endParaRPr dirty="0"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79512" y="1963733"/>
            <a:ext cx="8568952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L'edutainment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definito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l'implementazione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innovazioni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tecnologiche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multimedia, software per computer)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nell'educazione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tradizionale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in cui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vengono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introdotti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cui primo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scopo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non è il semplice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intrattenimento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con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supportare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senso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187624" y="1470948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t="20307"/>
          <a:stretch/>
        </p:blipFill>
        <p:spPr>
          <a:xfrm>
            <a:off x="1128488" y="3566276"/>
            <a:ext cx="6887024" cy="308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492711" y="479395"/>
            <a:ext cx="5791200" cy="6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SERIOUS GAMES</a:t>
            </a:r>
            <a:endParaRPr dirty="0"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170635" y="2052405"/>
            <a:ext cx="8568952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Serious Games Initiative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mirava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riunire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"[...]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ricercatori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industriali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cercando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videogiochi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tecnologie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videogiochi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fuori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dell'intrattenimento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mirano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coinvolgere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interessanti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sperimentare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predefinita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persino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sostenitori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Serious Games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promuovono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immersivo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cui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studenti-utenti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deep learning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concettualizzare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elaborare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riflettere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soggetti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oggetto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indagine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conseguenze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tentativi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errori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cioè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mancato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trasformate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tradotte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feedback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spiegazione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modo,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assumersi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responsabilità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future.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1187624" y="1439876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867</Words>
  <Application>Microsoft Office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Black</vt:lpstr>
      <vt:lpstr>Noto Sans Symbols</vt:lpstr>
      <vt:lpstr>Arial </vt:lpstr>
      <vt:lpstr>Calibri</vt:lpstr>
      <vt:lpstr>Verdana</vt:lpstr>
      <vt:lpstr>Arial</vt:lpstr>
      <vt:lpstr>Základné</vt:lpstr>
      <vt:lpstr>Educazione gamificata </vt:lpstr>
      <vt:lpstr>QUESTLINE OVERVIEW</vt:lpstr>
      <vt:lpstr>DESCRIZIONE DI QUESTLINE</vt:lpstr>
      <vt:lpstr>GAMES-BASED LEARNING</vt:lpstr>
      <vt:lpstr>DIGITAL GAME-BASED LEARNING</vt:lpstr>
      <vt:lpstr>GAMIFICATION</vt:lpstr>
      <vt:lpstr>EDUTAINMENT</vt:lpstr>
      <vt:lpstr>SERIOUS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gamificata </dc:title>
  <dc:creator>Zuzana Palková</dc:creator>
  <cp:lastModifiedBy>Athanasios Christopoulos</cp:lastModifiedBy>
  <cp:revision>4</cp:revision>
  <dcterms:created xsi:type="dcterms:W3CDTF">2019-02-10T21:49:04Z</dcterms:created>
  <dcterms:modified xsi:type="dcterms:W3CDTF">2022-09-15T15:32:59Z</dcterms:modified>
</cp:coreProperties>
</file>