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281" r:id="rId3"/>
    <p:sldId id="282" r:id="rId4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78" autoAdjust="0"/>
    <p:restoredTop sz="73790" autoAdjust="0"/>
  </p:normalViewPr>
  <p:slideViewPr>
    <p:cSldViewPr>
      <p:cViewPr varScale="1">
        <p:scale>
          <a:sx n="114" d="100"/>
          <a:sy n="114" d="100"/>
        </p:scale>
        <p:origin x="136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/>
          <a:lstStyle/>
          <a:p>
            <a:pPr algn="ctr"/>
            <a:r>
              <a:rPr lang="it-IT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Esplorazione di esempi di giochi educativi e per il tempo libero
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42910" y="4000504"/>
            <a:ext cx="7283152" cy="576064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 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Games-Based Learning &amp; Gamification in 3D Virtual Learning Environments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01828"/>
            <a:ext cx="5791200" cy="13716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Panoramica</a:t>
            </a:r>
            <a:r>
              <a:rPr lang="en-US" dirty="0"/>
              <a:t> di Questline
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647564" y="1628800"/>
            <a:ext cx="7632848" cy="94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it-IT" b="1" i="1" dirty="0">
                <a:solidFill>
                  <a:srgbClr val="2F5496"/>
                </a:solidFill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Esplorazione di esempi di giochi educativi e per il tempo libero
</a:t>
            </a:r>
            <a:endParaRPr lang="en-US" sz="1800" b="1" i="1" dirty="0">
              <a:solidFill>
                <a:srgbClr val="2F5496"/>
              </a:solidFill>
              <a:effectLst/>
              <a:latin typeface="Arial (Body)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D79BE5A-BE32-4C6C-B3E1-B2352DAEF1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114022"/>
              </p:ext>
            </p:extLst>
          </p:nvPr>
        </p:nvGraphicFramePr>
        <p:xfrm>
          <a:off x="323528" y="2420888"/>
          <a:ext cx="8496944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>
                  <a:extLst>
                    <a:ext uri="{9D8B030D-6E8A-4147-A177-3AD203B41FA5}">
                      <a16:colId xmlns:a16="http://schemas.microsoft.com/office/drawing/2014/main" val="1720858226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469675038"/>
                    </a:ext>
                  </a:extLst>
                </a:gridCol>
              </a:tblGrid>
              <a:tr h="328535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Task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0793634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/>
                        <a:t>Mondo </a:t>
                      </a:r>
                      <a:r>
                        <a:rPr lang="en-US" sz="1600" b="0" dirty="0" err="1"/>
                        <a:t>della</a:t>
                      </a:r>
                      <a:r>
                        <a:rPr lang="en-US" sz="1600" b="0" dirty="0"/>
                        <a:t> </a:t>
                      </a:r>
                      <a:r>
                        <a:rPr lang="en-US" sz="1600" b="0" dirty="0" err="1"/>
                        <a:t>Matematica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/>
                        <a:t>Esplorazione</a:t>
                      </a:r>
                      <a:endParaRPr lang="en-US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0958722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/>
                        <a:t>Mondo </a:t>
                      </a:r>
                      <a:r>
                        <a:rPr lang="en-US" sz="1600" b="0" dirty="0" err="1"/>
                        <a:t>della</a:t>
                      </a:r>
                      <a:r>
                        <a:rPr lang="en-US" sz="1600" b="0" dirty="0"/>
                        <a:t> </a:t>
                      </a:r>
                      <a:r>
                        <a:rPr lang="en-US" sz="1600" b="0" dirty="0" err="1"/>
                        <a:t>Fisica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/>
                        <a:t>Esplorazione</a:t>
                      </a:r>
                      <a:endParaRPr lang="en-US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3458390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/>
                        <a:t>Parco </a:t>
                      </a:r>
                      <a:r>
                        <a:rPr lang="en-US" sz="1600" b="0" dirty="0" err="1"/>
                        <a:t>giochi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err="1"/>
                        <a:t>Esplorazione</a:t>
                      </a:r>
                      <a:endParaRPr lang="en-US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0980562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Livello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2023650"/>
                  </a:ext>
                </a:extLst>
              </a:tr>
              <a:tr h="806404">
                <a:tc>
                  <a:txBody>
                    <a:bodyPr/>
                    <a:lstStyle/>
                    <a:p>
                      <a:pPr algn="l"/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Sfida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Identifica gli elementi chiave di progettazione didattica di 2 giochi educativi a tua scelta e prendi nota delle tue osservazioni.</a:t>
                      </a:r>
                      <a:endParaRPr lang="en-US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969082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Boss Fight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Giocate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ai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giochi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esempio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!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2883507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Risultato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/>
                        <a:t>Imparare</a:t>
                      </a:r>
                      <a:r>
                        <a:rPr lang="en-US" sz="1600" b="0" dirty="0"/>
                        <a:t> </a:t>
                      </a:r>
                      <a:r>
                        <a:rPr lang="en-US" sz="1600" b="0" dirty="0" err="1"/>
                        <a:t>dai</a:t>
                      </a:r>
                      <a:r>
                        <a:rPr lang="en-US" sz="1600" b="0" dirty="0"/>
                        <a:t> </a:t>
                      </a:r>
                      <a:r>
                        <a:rPr lang="en-US" sz="1600" b="0" dirty="0" err="1"/>
                        <a:t>migliori</a:t>
                      </a:r>
                      <a:endParaRPr lang="en-US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936258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Descrizione</a:t>
            </a:r>
            <a:r>
              <a:rPr lang="en-US" dirty="0"/>
              <a:t> di Questline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420888"/>
            <a:ext cx="8568952" cy="3672408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it-IT" sz="1600" b="0" dirty="0">
                <a:latin typeface="Arial (Body)"/>
                <a:cs typeface="Times New Roman" panose="02020603050405020304" pitchFamily="18" charset="0"/>
              </a:rPr>
              <a:t>Mentre il corso di </a:t>
            </a:r>
            <a:r>
              <a:rPr lang="it-IT" sz="1600" b="0" dirty="0" err="1">
                <a:latin typeface="Arial (Body)"/>
                <a:cs typeface="Times New Roman" panose="02020603050405020304" pitchFamily="18" charset="0"/>
              </a:rPr>
              <a:t>gamification</a:t>
            </a:r>
            <a:r>
              <a:rPr lang="it-IT" sz="1600" b="0" dirty="0">
                <a:latin typeface="Arial (Body)"/>
                <a:cs typeface="Times New Roman" panose="02020603050405020304" pitchFamily="18" charset="0"/>
              </a:rPr>
              <a:t> volge al termine, abbiamo salvato il meglio per ultimo!
Nella </a:t>
            </a:r>
            <a:r>
              <a:rPr lang="it-IT" sz="1600" b="0" dirty="0" err="1">
                <a:latin typeface="Arial (Body)"/>
                <a:cs typeface="Times New Roman" panose="02020603050405020304" pitchFamily="18" charset="0"/>
              </a:rPr>
              <a:t>questline</a:t>
            </a:r>
            <a:r>
              <a:rPr lang="it-IT" sz="1600" b="0" dirty="0">
                <a:latin typeface="Arial (Body)"/>
                <a:cs typeface="Times New Roman" panose="02020603050405020304" pitchFamily="18" charset="0"/>
              </a:rPr>
              <a:t> finale diventi uno "studente"!
Esci nel mondo aperto (virtuale) e gioca ai giochi educativi che abbiamo progettato per diverse materie educative!
Riuscirai a battere i tuoi coetanei e raggiungere la classifica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?</a:t>
            </a:r>
          </a:p>
          <a:p>
            <a:pPr algn="ctr">
              <a:lnSpc>
                <a:spcPct val="150000"/>
              </a:lnSpc>
              <a:spcBef>
                <a:spcPts val="3000"/>
              </a:spcBef>
            </a:pPr>
            <a:r>
              <a:rPr lang="en-US" sz="2400" dirty="0" err="1">
                <a:latin typeface="Arial (Body)"/>
                <a:cs typeface="Times New Roman" panose="02020603050405020304" pitchFamily="18" charset="0"/>
              </a:rPr>
              <a:t>Buona</a:t>
            </a:r>
            <a:r>
              <a:rPr lang="en-US" sz="2400" dirty="0">
                <a:latin typeface="Arial (Body)"/>
                <a:cs typeface="Times New Roman" panose="02020603050405020304" pitchFamily="18" charset="0"/>
              </a:rPr>
              <a:t> Fortuna!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251520" y="1739943"/>
            <a:ext cx="8568952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Highlights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2494</TotalTime>
  <Words>154</Words>
  <Application>Microsoft Office PowerPoint</Application>
  <PresentationFormat>On-screen Show (4:3)</PresentationFormat>
  <Paragraphs>27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Esplorazione di esempi di giochi educativi e per il tempo libero
</vt:lpstr>
      <vt:lpstr>Panoramica di Questline
</vt:lpstr>
      <vt:lpstr>Descrizione di Questline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162</cp:revision>
  <cp:lastPrinted>2019-02-12T08:21:40Z</cp:lastPrinted>
  <dcterms:created xsi:type="dcterms:W3CDTF">2019-02-10T21:49:04Z</dcterms:created>
  <dcterms:modified xsi:type="dcterms:W3CDTF">2022-09-15T15:39:20Z</dcterms:modified>
</cp:coreProperties>
</file>