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312" r:id="rId4"/>
    <p:sldId id="308" r:id="rId5"/>
    <p:sldId id="313" r:id="rId6"/>
    <p:sldId id="314" r:id="rId7"/>
    <p:sldId id="315" r:id="rId8"/>
    <p:sldId id="307" r:id="rId9"/>
    <p:sldId id="309" r:id="rId10"/>
    <p:sldId id="316" r:id="rId11"/>
    <p:sldId id="317" r:id="rId12"/>
    <p:sldId id="310" r:id="rId13"/>
    <p:sldId id="318" r:id="rId14"/>
    <p:sldId id="319" r:id="rId15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91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34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6260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kern="1200" cap="none" spc="-80" baseline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</a:rPr>
              <a:t>Úvod do skriptování </a:t>
            </a:r>
            <a:endParaRPr lang="sk-SK" sz="4000" kern="1200" cap="none" spc="-80" baseline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FUNKCE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Funkce se nacházejí uvnitř událostí a jsou buď definovány vámi, nebo se jedná o vestavěné funkce. Vestavěné funkce začínají dvěma malými písmeny L, například: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llSay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(). Funkce přijímají "argumenty" nebo hodnoty v závorkách, které následují za ní. LSL jako jazyk používá pro všechny typy předávání podle hodnoty.</a:t>
            </a:r>
          </a:p>
        </p:txBody>
      </p:sp>
    </p:spTree>
    <p:extLst>
      <p:ext uri="{BB962C8B-B14F-4D97-AF65-F5344CB8AC3E}">
        <p14:creationId xmlns:p14="http://schemas.microsoft.com/office/powerpoint/2010/main" val="3162488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FUNKCE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Zde jsou uvedeny některé užitečné akce, které můžete provádět, a odpovídající funkce LSL, které je provádějí.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Odeslat zprávu chatu (</a:t>
            </a: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llSay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Změna barvy(</a:t>
            </a: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llSetColor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Změna textury (</a:t>
            </a: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llSetTexture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Změna průhlednosti (</a:t>
            </a: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llSetAlpha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Změna polohy (</a:t>
            </a: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llSetPos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Otáčení objektu (</a:t>
            </a: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llTargetOmega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Avatarovi je předán objekt (</a:t>
            </a: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llGiveInventory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Objekt se zastaví/uspí X sekund mezi dvěma akcemi (</a:t>
            </a: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llSleep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01049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TYPY PROMĚNNÝCH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Jazyk LSL podporuje následující typy proměnných: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Integer (celé číslo)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String (řetězcová hodnota)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Float (číslo s pohyblivou řádovou čárkou)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Seznam (množina hodnot, které mohou být různých typů)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Vektor (skupina tří hodnot typu float, která se běžně používá pro pozice, rychlosti a </a:t>
            </a: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barvy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).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Mimo stavy můžete definovat globální proměnné, které v nich budou přístupné.</a:t>
            </a:r>
          </a:p>
        </p:txBody>
      </p:sp>
    </p:spTree>
    <p:extLst>
      <p:ext uri="{BB962C8B-B14F-4D97-AF65-F5344CB8AC3E}">
        <p14:creationId xmlns:p14="http://schemas.microsoft.com/office/powerpoint/2010/main" val="3408249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ŘÍZENÍ PRŮTOKU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lvl="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Řízení toku uvnitř funkce nebo události je podobné jako v jiných programovacích jazycích. Tok příkazů můžete řídit pomocí: 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if / else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for, while, do-while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jump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 return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stop</a:t>
            </a:r>
          </a:p>
        </p:txBody>
      </p:sp>
    </p:spTree>
    <p:extLst>
      <p:ext uri="{BB962C8B-B14F-4D97-AF65-F5344CB8AC3E}">
        <p14:creationId xmlns:p14="http://schemas.microsoft.com/office/powerpoint/2010/main" val="1165283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OPERÁTORY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Používané operátory jsou také podobné jako v jiných jazycích: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Aritmetické operátory:   + , - , * , / , % </a:t>
            </a:r>
          </a:p>
          <a:p>
            <a:pPr marL="1143000" lvl="2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Logické operátory: &amp;&amp; , || , == , != </a:t>
            </a:r>
          </a:p>
        </p:txBody>
      </p:sp>
    </p:spTree>
    <p:extLst>
      <p:ext uri="{BB962C8B-B14F-4D97-AF65-F5344CB8AC3E}">
        <p14:creationId xmlns:p14="http://schemas.microsoft.com/office/powerpoint/2010/main" val="194814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ÚVOD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Skripty mohou způsobit, že se objekt pohybuje, poslouchá, mluví, funguje jako vozidlo nebo zbraň, mění barvu, velikost nebo tvar.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Skript může přimět objekt, aby poslouchal vaše slova a mluvil s vámi, skripty dokonce umožňují objektům mluvit mezi sebou.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Pokud máte vestavěný Second Life/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OpenSimulator, 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vše, co lze definovat v editačním okně, lze definovat ve skriptu. Veškerá interakce, kterou vidíte mezi objekty nebo mezi avatary a objekty, probíhá prostřednictvím skriptů.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ÚVOD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Naučit se skriptování je těžší než základní manipulaci s objekty, ale jakmile se vám to podaří, je to velmi užitečné. Pro vytváření skriptů může být užitečné mít jejich lokální kopii na místním pevném disku, protože jsou to v podstatě jen texty, a upravovat je v některém z alternativních editorů.</a:t>
            </a:r>
          </a:p>
        </p:txBody>
      </p:sp>
    </p:spTree>
    <p:extLst>
      <p:ext uri="{BB962C8B-B14F-4D97-AF65-F5344CB8AC3E}">
        <p14:creationId xmlns:p14="http://schemas.microsoft.com/office/powerpoint/2010/main" val="243304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Jazyk LSL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LSL je skriptovací jazyk Linden. V tomto jazyce jsou napsány všechny skripty v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OpenSimulátoru.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Struktura jazyka LSL je z velké části založena na jazycích Java a C, které jsou v reálném světě široce používané programovací jazyky.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Skript v Second Life/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OpenSimulátoru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je soubor instrukcí, které lze umístit do libovolného primitivního objektu ve světě, nikoli však do avatara.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Avataři však mohou nosit naskriptované objekty. Skripty LSL se píší pomocí vestavěného editoru/kompilátoru. </a:t>
            </a:r>
          </a:p>
        </p:txBody>
      </p:sp>
    </p:spTree>
    <p:extLst>
      <p:ext uri="{BB962C8B-B14F-4D97-AF65-F5344CB8AC3E}">
        <p14:creationId xmlns:p14="http://schemas.microsoft.com/office/powerpoint/2010/main" val="1987370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Chcete-li vytvořit skript, vyberte objekt a přejděte na kartu Obsah v nabídce úprav. Vyberte možnost "vytvořit skript" a otevřete jej.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Objekt může mít více souborů skriptů, které ho ovládají. Pokud máte propojenou sadu, můžete mít skripty nejen v prvku ROOT, ale i v jeho jednotlivých částech.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Obecně platí, že příkazy LSL, které spustíte v kořenovém primu, ovlivní celý objekt, zatímco skripty v jednotlivých/podřízených primech ovlivní pouze jejich části. </a:t>
            </a:r>
          </a:p>
        </p:txBody>
      </p:sp>
    </p:spTree>
    <p:extLst>
      <p:ext uri="{BB962C8B-B14F-4D97-AF65-F5344CB8AC3E}">
        <p14:creationId xmlns:p14="http://schemas.microsoft.com/office/powerpoint/2010/main" val="1990995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Soubor skriptu může obsahovat jeden nebo více stavů, ale v určitém okamžiku bude aktivní pouze jeden z nich.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Stav je blok kódu, který popisuje chování objektu.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Přesněji řečeno, stav obsahuje jeden nebo více bloků událostí, které určují, kdy se něco stane (např. když někdo klikne na objekt), a uvnitř bloku událostí jsou příkazy, které určují akce, které se pak stanou (např. změna barvy objektu).</a:t>
            </a:r>
          </a:p>
        </p:txBody>
      </p:sp>
    </p:spTree>
    <p:extLst>
      <p:ext uri="{BB962C8B-B14F-4D97-AF65-F5344CB8AC3E}">
        <p14:creationId xmlns:p14="http://schemas.microsoft.com/office/powerpoint/2010/main" val="281490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Pokud je definováno více stavů, můžete pomocí příkazu state přejít z jednoho stavu do druhého. Každý stav může mít zcela odlišné bloky událostí, takže mít více stavů je užitečné, když chcete, aby se chování objektu v některých bodech radikálně změnilo. </a:t>
            </a:r>
          </a:p>
        </p:txBody>
      </p:sp>
    </p:spTree>
    <p:extLst>
      <p:ext uri="{BB962C8B-B14F-4D97-AF65-F5344CB8AC3E}">
        <p14:creationId xmlns:p14="http://schemas.microsoft.com/office/powerpoint/2010/main" val="2311815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PŘÍKLAD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Zde je tedy velmi jednoduchý příklad skriptu: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786EC-0053-4163-A9F4-16D9E938EC1F}"/>
              </a:ext>
            </a:extLst>
          </p:cNvPr>
          <p:cNvSpPr txBox="1"/>
          <p:nvPr/>
        </p:nvSpPr>
        <p:spPr>
          <a:xfrm>
            <a:off x="1331640" y="2937451"/>
            <a:ext cx="59514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stav {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touch_start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(celé číslo num) {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llSay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"Ahoj! Kliknul jsi na mě!");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560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UDÁLOSTI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Autofit/>
          </a:bodyPr>
          <a:lstStyle/>
          <a:p>
            <a:pPr marL="457200" indent="-457200" algn="just" defTabSz="914400" rtl="0" eaLnBrk="1" latinLnBrk="0" hangingPunct="1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Začněme některými nejčastějšími událostmi: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state_entry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: Událost vyvolaná při vstupu do stavu, včetně resetování/změny skriptu.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touch_start</a:t>
            </a: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: Událost vyvolaná při kliknutí uživatele na objekt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kolize: Událost se spustí, když avatar narazí do objektu.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senzor: Událost se spustí, když se avatar přiblíží k objektu (v určitém okruhu).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timer: Událost spouštěná periodicky na základě zadaného intervalu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poslouchejte: Objekt čeká na zprávy: událost spuštěná při odeslání zprávy v kanálu.</a:t>
            </a:r>
          </a:p>
          <a:p>
            <a:pPr marL="1143000" lvl="2" indent="-457200" algn="just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link message: Událost vyvolaná, když je zpráva odeslána do určité části propojené sady.</a:t>
            </a:r>
          </a:p>
        </p:txBody>
      </p:sp>
    </p:spTree>
    <p:extLst>
      <p:ext uri="{BB962C8B-B14F-4D97-AF65-F5344CB8AC3E}">
        <p14:creationId xmlns:p14="http://schemas.microsoft.com/office/powerpoint/2010/main" val="1030384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2153</TotalTime>
  <Words>859</Words>
  <Application>Microsoft Office PowerPoint</Application>
  <PresentationFormat>Prezentácia na obrazovke (4:3)</PresentationFormat>
  <Paragraphs>74</Paragraphs>
  <Slides>14</Slides>
  <Notes>3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22" baseType="lpstr">
      <vt:lpstr>Arial</vt:lpstr>
      <vt:lpstr>Arial </vt:lpstr>
      <vt:lpstr>Arial (Body)</vt:lpstr>
      <vt:lpstr>Arial Black</vt:lpstr>
      <vt:lpstr>Calibri</vt:lpstr>
      <vt:lpstr>Courier New</vt:lpstr>
      <vt:lpstr>Verdana</vt:lpstr>
      <vt:lpstr>Základné</vt:lpstr>
      <vt:lpstr>Úvod do skriptování </vt:lpstr>
      <vt:lpstr>ÚVOD</vt:lpstr>
      <vt:lpstr>ÚVOD</vt:lpstr>
      <vt:lpstr>Jazyk LSL</vt:lpstr>
      <vt:lpstr>SCRIPTS</vt:lpstr>
      <vt:lpstr>STav</vt:lpstr>
      <vt:lpstr>STav</vt:lpstr>
      <vt:lpstr>PŘÍKLAD</vt:lpstr>
      <vt:lpstr>UDÁLOSTI</vt:lpstr>
      <vt:lpstr>FUNKCE</vt:lpstr>
      <vt:lpstr>FUNKCE</vt:lpstr>
      <vt:lpstr>TYPY PROMĚNNÝCH</vt:lpstr>
      <vt:lpstr>ŘÍZENÍ PRŮTOKU</vt:lpstr>
      <vt:lpstr>OPERÁTORY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Zuzana Palková</cp:lastModifiedBy>
  <cp:revision>147</cp:revision>
  <cp:lastPrinted>2019-02-12T08:21:40Z</cp:lastPrinted>
  <dcterms:created xsi:type="dcterms:W3CDTF">2019-02-10T21:49:04Z</dcterms:created>
  <dcterms:modified xsi:type="dcterms:W3CDTF">2022-09-29T16:45:53Z</dcterms:modified>
</cp:coreProperties>
</file>