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93" r:id="rId4"/>
    <p:sldId id="272" r:id="rId5"/>
    <p:sldId id="294" r:id="rId6"/>
    <p:sldId id="295" r:id="rId7"/>
    <p:sldId id="296" r:id="rId8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91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restormviewer.org/download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pensimulator.org/wiki/Compatible_Viewers" TargetMode="External"/><Relationship Id="rId2" Type="http://schemas.openxmlformats.org/officeDocument/2006/relationships/hyperlink" Target="http://www.singularityviewer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000" kern="1200" cap="none" spc="-80" baseline="0" noProof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</a:rPr>
              <a:t>3D prohlížeče, inventář, typy souborů</a:t>
            </a:r>
            <a:r>
              <a:rPr lang="cs-CZ" noProof="0" dirty="0"/>
              <a:t> </a:t>
            </a:r>
            <a:endParaRPr lang="cs-CZ" sz="4000" kern="1200" cap="none" spc="-80" baseline="0" noProof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3D PŘEHLÍŽEČE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000" b="0" noProof="0" dirty="0">
                <a:latin typeface="Arial (Body)"/>
                <a:cs typeface="Times New Roman" panose="02020603050405020304" pitchFamily="18" charset="0"/>
              </a:rPr>
              <a:t>V současné době se na celém světě používá mnoho typů softwarových klientů (tzv. prohlížečů) pro připojení k 3D VR prostředí (Second </a:t>
            </a:r>
            <a:r>
              <a:rPr lang="cs-CZ" sz="2000" b="0" noProof="0" dirty="0" err="1">
                <a:latin typeface="Arial (Body)"/>
                <a:cs typeface="Times New Roman" panose="02020603050405020304" pitchFamily="18" charset="0"/>
              </a:rPr>
              <a:t>Life</a:t>
            </a:r>
            <a:r>
              <a:rPr lang="cs-CZ" sz="2000" b="0" noProof="0" dirty="0">
                <a:latin typeface="Arial (Body)"/>
                <a:cs typeface="Times New Roman" panose="02020603050405020304" pitchFamily="18" charset="0"/>
              </a:rPr>
              <a:t> a </a:t>
            </a:r>
            <a:r>
              <a:rPr lang="cs-CZ" sz="2000" b="0" noProof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cs-CZ" sz="2000" b="0" noProof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cs-CZ" sz="2000" b="0" noProof="0" dirty="0" err="1">
                <a:latin typeface="Arial (Body)"/>
                <a:cs typeface="Times New Roman" panose="02020603050405020304" pitchFamily="18" charset="0"/>
              </a:rPr>
              <a:t>grids</a:t>
            </a:r>
            <a:r>
              <a:rPr lang="cs-CZ" sz="2000" b="0" noProof="0" dirty="0">
                <a:latin typeface="Arial (Body)"/>
                <a:cs typeface="Times New Roman" panose="02020603050405020304" pitchFamily="18" charset="0"/>
              </a:rPr>
              <a:t>). Nejčastěji používanou možností je </a:t>
            </a:r>
            <a:r>
              <a:rPr lang="cs-CZ" sz="2000" b="0" noProof="0" dirty="0" err="1">
                <a:latin typeface="Arial (Body)"/>
                <a:cs typeface="Times New Roman" panose="02020603050405020304" pitchFamily="18" charset="0"/>
              </a:rPr>
              <a:t>Firestorm</a:t>
            </a:r>
            <a:r>
              <a:rPr lang="cs-CZ" sz="2000" b="0" noProof="0" dirty="0">
                <a:latin typeface="Arial (Body)"/>
                <a:cs typeface="Times New Roman" panose="02020603050405020304" pitchFamily="18" charset="0"/>
              </a:rPr>
              <a:t>, na který se v tomto kurzu zaměříme. </a:t>
            </a:r>
            <a:r>
              <a:rPr lang="cs-CZ" sz="2000" b="0" noProof="0" dirty="0" err="1">
                <a:latin typeface="Arial (Body)"/>
                <a:cs typeface="Times New Roman" panose="02020603050405020304" pitchFamily="18" charset="0"/>
              </a:rPr>
              <a:t>Firestorm</a:t>
            </a:r>
            <a:r>
              <a:rPr lang="cs-CZ" sz="2000" b="0" noProof="0" dirty="0">
                <a:latin typeface="Arial (Body)"/>
                <a:cs typeface="Times New Roman" panose="02020603050405020304" pitchFamily="18" charset="0"/>
              </a:rPr>
              <a:t> je k dispozici na adrese:</a:t>
            </a:r>
          </a:p>
          <a:p>
            <a:pPr marL="274320" lvl="1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0" noProof="0" dirty="0">
                <a:latin typeface="Arial (Body)"/>
                <a:cs typeface="Times New Roman" panose="02020603050405020304" pitchFamily="18" charset="0"/>
                <a:hlinkClick r:id="rId2"/>
              </a:rPr>
              <a:t>http://www.firestormviewer.org/downloads</a:t>
            </a:r>
            <a:endParaRPr lang="cs-CZ" sz="1800" b="0" noProof="0" dirty="0">
              <a:latin typeface="Arial (Body)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3D Prohlížeče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Singularity </a:t>
            </a:r>
            <a:r>
              <a:rPr lang="cs-CZ" sz="2000" b="0" kern="1200" noProof="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Viewer</a:t>
            </a: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 je klient pro Second </a:t>
            </a:r>
            <a:r>
              <a:rPr lang="cs-CZ" sz="2000" b="0" kern="1200" noProof="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Life</a:t>
            </a: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 a </a:t>
            </a:r>
            <a:r>
              <a:rPr lang="cs-CZ" sz="2000" b="0" kern="1200" noProof="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OpenSimulator</a:t>
            </a: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, který byl vyvinut jako open-source a může být použit jako alternativa k softwaru </a:t>
            </a:r>
            <a:r>
              <a:rPr lang="cs-CZ" sz="2000" b="0" kern="1200" noProof="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Firestorm</a:t>
            </a: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 </a:t>
            </a:r>
            <a:r>
              <a:rPr lang="cs-CZ" sz="2000" b="0" kern="1200" noProof="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Viewer</a:t>
            </a: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Prohlížeč Singularity </a:t>
            </a:r>
            <a:r>
              <a:rPr lang="cs-CZ" sz="2000" b="0" kern="1200" noProof="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Viewer</a:t>
            </a: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 je k dispozici na adrese: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cs-CZ" b="0" noProof="0" dirty="0">
                <a:hlinkClick r:id="rId2"/>
              </a:rPr>
              <a:t>www.singularityviewer.org</a:t>
            </a:r>
            <a:r>
              <a:rPr lang="cs-CZ" b="0" noProof="0" dirty="0"/>
              <a:t>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Více kompatibilních diváků naleznete v článku zde: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cs-CZ" b="0" noProof="0" dirty="0">
                <a:hlinkClick r:id="rId3"/>
              </a:rPr>
              <a:t>http://opensimulator.org/wiki/Compatible_Viewers</a:t>
            </a:r>
            <a:r>
              <a:rPr lang="cs-CZ" b="0" noProof="0" dirty="0"/>
              <a:t> </a:t>
            </a:r>
            <a:endParaRPr lang="cs-CZ" sz="1800" b="0" noProof="0" dirty="0">
              <a:latin typeface="Arial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27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INVENTÁŘ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44824"/>
            <a:ext cx="6192688" cy="3312368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Každý avatar má soupis souborů uspořádaný podle typu souboru. Přístup k němu získáte výběrem z nabídky "Avatar -&gt; Inventář" (Ctrl + I). Můžete si také vytvořit vlastní složky a uspořádat si soubory podle svých představ.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Mezi nejdůležitější typy souborů patří: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EB7946-426C-4EA8-B9CA-DE6C0343E3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535" y="1828696"/>
            <a:ext cx="2123440" cy="46482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B603E29-7D94-4904-A25A-62114CE7C222}"/>
              </a:ext>
            </a:extLst>
          </p:cNvPr>
          <p:cNvSpPr txBox="1"/>
          <p:nvPr/>
        </p:nvSpPr>
        <p:spPr>
          <a:xfrm>
            <a:off x="544488" y="4815978"/>
            <a:ext cx="5616624" cy="132343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Animace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Části těla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Oblečení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Gesta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Památky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Poznámkové lístky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Objekty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Skripty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Zvuky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Textury</a:t>
            </a:r>
          </a:p>
        </p:txBody>
      </p:sp>
    </p:spTree>
    <p:extLst>
      <p:ext uri="{BB962C8B-B14F-4D97-AF65-F5344CB8AC3E}">
        <p14:creationId xmlns:p14="http://schemas.microsoft.com/office/powerpoint/2010/main" val="277565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TYPY SOUBORŮ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176" y="1772816"/>
            <a:ext cx="8658304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Animace: </a:t>
            </a:r>
            <a:r>
              <a:rPr lang="cs-CZ" sz="2000" b="0" kern="1200" noProof="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bvh</a:t>
            </a: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", které mohou být prováděny avatary (např. běh, sezení, vlnění).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Části těla: Předměty, které lze použít k úpravě vzhledu avatara. Existují čtyři typy: Vlasy, kůže, tvar a oči.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Oblečení: Oblečení, kterým může být avatar vybaven, aby si upravil svůj outfit.</a:t>
            </a:r>
            <a:endParaRPr lang="cs-CZ" sz="2400" b="0" noProof="0" dirty="0">
              <a:latin typeface="Arial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43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TYPY SOUBORŮ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Gesta: Gesta: animace, které může avatar provádět pro podporu komunikace s ostatními.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Pamětihodnosti: Pomocí souborů s polohou můžete ukládat oblíbené cíle, teleportovat se mezi nimi a sdílet je s ostatními.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Poznámkové lístky: Textové soubory s určitými možnostmi přidávání odkazů na jiné soubory.</a:t>
            </a:r>
          </a:p>
        </p:txBody>
      </p:sp>
    </p:spTree>
    <p:extLst>
      <p:ext uri="{BB962C8B-B14F-4D97-AF65-F5344CB8AC3E}">
        <p14:creationId xmlns:p14="http://schemas.microsoft.com/office/powerpoint/2010/main" val="3190013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TYPY SOUBORŮ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Objekty: Jedná se o jednodušší nebo složitější 3D objekty, které můžete umístit do světa (tato akce se běžně označuje jako "rez").</a:t>
            </a:r>
          </a:p>
          <a:p>
            <a:pPr marL="457200" indent="-457200" algn="just" defTabSz="914400" rtl="0" eaLnBrk="1" latinLnBrk="0" hangingPunct="1"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Scénáře: Skripty: Textové soubory obsahující kód, který lze vložit do objektů a změnit tak jejich chování.</a:t>
            </a:r>
          </a:p>
          <a:p>
            <a:pPr marL="457200" indent="-457200" algn="just" defTabSz="914400" rtl="0" eaLnBrk="1" latinLnBrk="0" hangingPunct="1"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Zvuky: Zvukové soubory (formát .</a:t>
            </a:r>
            <a:r>
              <a:rPr lang="cs-CZ" sz="2000" b="0" kern="1200" noProof="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wav</a:t>
            </a: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), které lze umístit do objektů a spouštět je pomocí skriptů. </a:t>
            </a:r>
          </a:p>
          <a:p>
            <a:pPr marL="457200" indent="-457200" algn="just" defTabSz="914400" rtl="0" eaLnBrk="1" latinLnBrk="0" hangingPunct="1"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0" kern="1200" noProof="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Textury: Obrázkové soubory, které lze aplikovat na povrchy 3D objektů.</a:t>
            </a:r>
          </a:p>
        </p:txBody>
      </p:sp>
    </p:spTree>
    <p:extLst>
      <p:ext uri="{BB962C8B-B14F-4D97-AF65-F5344CB8AC3E}">
        <p14:creationId xmlns:p14="http://schemas.microsoft.com/office/powerpoint/2010/main" val="2499744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387</Words>
  <Application>Microsoft Office PowerPoint</Application>
  <PresentationFormat>Prezentácia na obrazovke (4:3)</PresentationFormat>
  <Paragraphs>38</Paragraphs>
  <Slides>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5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3D prohlížeče, inventář, typy souborů </vt:lpstr>
      <vt:lpstr>3D PŘEHLÍŽEČE</vt:lpstr>
      <vt:lpstr>3D Prohlížeče</vt:lpstr>
      <vt:lpstr>INVENTÁŘ</vt:lpstr>
      <vt:lpstr>TYPY SOUBORŮ</vt:lpstr>
      <vt:lpstr>TYPY SOUBORŮ</vt:lpstr>
      <vt:lpstr>TYPY SOUBORŮ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Zuzana Palková</cp:lastModifiedBy>
  <cp:revision>149</cp:revision>
  <cp:lastPrinted>2019-02-12T08:21:40Z</cp:lastPrinted>
  <dcterms:created xsi:type="dcterms:W3CDTF">2019-02-10T21:49:04Z</dcterms:created>
  <dcterms:modified xsi:type="dcterms:W3CDTF">2022-09-29T16:34:35Z</dcterms:modified>
</cp:coreProperties>
</file>