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327" r:id="rId4"/>
    <p:sldId id="328" r:id="rId5"/>
    <p:sldId id="329" r:id="rId6"/>
    <p:sldId id="330" r:id="rId7"/>
    <p:sldId id="331" r:id="rId8"/>
    <p:sldId id="332" r:id="rId9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469" autoAdjust="0"/>
  </p:normalViewPr>
  <p:slideViewPr>
    <p:cSldViewPr>
      <p:cViewPr varScale="1">
        <p:scale>
          <a:sx n="69" d="100"/>
          <a:sy n="69" d="100"/>
        </p:scale>
        <p:origin x="91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7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047700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31063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526852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917917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951797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39471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t>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89841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57158" y="2786058"/>
            <a:ext cx="8072494" cy="1297250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kern="1200" cap="none" spc="-80" baseline="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</a:rPr>
              <a:t>Postavy NPC</a:t>
            </a:r>
            <a:endParaRPr lang="sk-SK" sz="4000" kern="1200" cap="none" spc="-80" baseline="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</a:endParaRP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ÚVOD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903052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0" dirty="0">
                <a:latin typeface="Arial (Body)"/>
                <a:cs typeface="Times New Roman" panose="02020603050405020304" pitchFamily="18" charset="0"/>
              </a:rPr>
              <a:t>Postavy NPC jsou avataři ovládaní skripty. Mohou sloužit jako průvodci uživatelů, poskytovat jim informace a k dalším účelům. Prostřednictvím skriptů můžete nechat postavy NPC pohybovat, provádět animace, interagovat s objekty nebo komunikovat s jinými avatary.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VZHLED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903052"/>
          </a:xfrm>
        </p:spPr>
        <p:txBody>
          <a:bodyPr>
            <a:norm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Před vytvořením postavy NPC je třeba rozhodnout o jejím vzhledu. Můžete si nakonfigurovat vzhled vlastního avatara (včetně oblečení a doplňků) a poté jej pomocí funkce LSL 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osOwnerSaveAppearance 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nebo 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osAgentSaveAppearance 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, uložit jako soubor s poznámkovým blokem.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686A98-4285-460A-9ACA-53E9E524DC65}"/>
              </a:ext>
            </a:extLst>
          </p:cNvPr>
          <p:cNvSpPr txBox="1"/>
          <p:nvPr/>
        </p:nvSpPr>
        <p:spPr>
          <a:xfrm>
            <a:off x="1331640" y="4581128"/>
            <a:ext cx="7056784" cy="2866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osOwnerSaveAppearance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notecard):key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727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VZHLED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903052"/>
          </a:xfrm>
        </p:spPr>
        <p:txBody>
          <a:bodyPr>
            <a:norm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Vložte poznámkový lístek se vzhledem do objektu spolu s nějakým skriptem, aby jej mohl použít. Skript bude obsahovat veškerý kód pro ovládání 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chování 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postavy NPC. </a:t>
            </a:r>
          </a:p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Pomocí některé z událostí popsaných v předchozích kapitolách můžete nastavit, kdy bude postava NPC jednat. </a:t>
            </a:r>
          </a:p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Existuje několik specifických příkazů LSL, které se týkají postav NPC. Některé z nich uvádíme zde: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en-US" b="0" dirty="0">
              <a:latin typeface="Arial (Body)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046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1872208"/>
          </a:xfrm>
        </p:spPr>
        <p:txBody>
          <a:bodyPr>
            <a:norm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Generování postavy: Můžete vybrat jméno avatara a místo, kde se bude ve světě zobrazovat. Pokud je funkce úspěšná, vrátí id, které byste měli uchovávat v globální proměnné, abyste jej mohli používat s funkcemi, které tuto postavu 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ovládají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EA4C4C3-E04C-47DC-8742-39325DDD2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592" y="4077072"/>
            <a:ext cx="7776864" cy="49244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osNpcCreate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(string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jméno,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string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příjmení,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vector pozice, string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cloneFrom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):key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564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MOVING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1872208"/>
          </a:xfrm>
        </p:spPr>
        <p:txBody>
          <a:bodyPr>
            <a:norm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Přesun postavy na jinou pozici: Zadáte id NPC, kterou chcete přesunout, a cílovou pozici, na kterou se má přesunout. NPC přejde na tuto pozici. 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EA4C4C3-E04C-47DC-8742-39325DDD2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84" y="3617215"/>
            <a:ext cx="7776864" cy="24622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osNpcMoveToTarget</a:t>
            </a: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(key </a:t>
            </a:r>
            <a:r>
              <a:rPr kumimoji="0" lang="en-US" altLang="en-US" sz="160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npc</a:t>
            </a: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, vector target, int options):void</a:t>
            </a:r>
            <a:endParaRPr kumimoji="0" lang="en-US" altLang="en-US" sz="36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1604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ANIMACE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1872208"/>
          </a:xfrm>
        </p:spPr>
        <p:txBody>
          <a:bodyPr>
            <a:no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Spuštění a 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zastavení 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animace postavy: Zadáte id NPC, kterou chcete animovat, a název animace, která se má provést. Po spuštění animace pomocí příkazu 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osNpcPlayAnimation 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můžete použít příkaz 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llSleep, 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který počká několik sekund, a poté ji pomocí příkazu 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osNpcStopAnimation 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zastavit. 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EA4C4C3-E04C-47DC-8742-39325DDD2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568" y="4653136"/>
            <a:ext cx="7776864" cy="73866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osNpcPlayAnimation</a:t>
            </a: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(key </a:t>
            </a:r>
            <a:r>
              <a:rPr kumimoji="0" lang="en-US" altLang="en-US" sz="160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npc</a:t>
            </a: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, string animation):void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600" b="1" dirty="0">
              <a:solidFill>
                <a:srgbClr val="000000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osNpcStopAnimation</a:t>
            </a: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(key </a:t>
            </a:r>
            <a:r>
              <a:rPr kumimoji="0" lang="en-US" altLang="en-US" sz="160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npc</a:t>
            </a: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, string animation):void</a:t>
            </a:r>
            <a:endParaRPr kumimoji="0" lang="en-US" altLang="en-US" sz="36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349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KOMUNIKACE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1872208"/>
          </a:xfrm>
        </p:spPr>
        <p:txBody>
          <a:bodyPr>
            <a:norm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Mít postavu, která komunikuje se zprávami: Zadáte id NPC, které chcete poslat zprávu na chatu, a text zprávy. 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EA4C4C3-E04C-47DC-8742-39325DDD2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664" y="3182779"/>
            <a:ext cx="5544616" cy="24622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osNpcSay</a:t>
            </a: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(key </a:t>
            </a:r>
            <a:r>
              <a:rPr kumimoji="0" lang="en-US" altLang="en-US" sz="160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npc</a:t>
            </a: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, string message):void </a:t>
            </a:r>
            <a:endParaRPr kumimoji="0" lang="en-US" altLang="en-US" sz="36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9498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2151</TotalTime>
  <Words>367</Words>
  <Application>Microsoft Office PowerPoint</Application>
  <PresentationFormat>Prezentácia na obrazovke (4:3)</PresentationFormat>
  <Paragraphs>33</Paragraphs>
  <Slides>8</Slides>
  <Notes>8</Notes>
  <HiddenSlides>0</HiddenSlides>
  <MMClips>0</MMClips>
  <ScaleCrop>false</ScaleCrop>
  <HeadingPairs>
    <vt:vector size="6" baseType="variant">
      <vt:variant>
        <vt:lpstr>Použité písma</vt:lpstr>
      </vt:variant>
      <vt:variant>
        <vt:i4>8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17" baseType="lpstr">
      <vt:lpstr>Arial</vt:lpstr>
      <vt:lpstr>Arial </vt:lpstr>
      <vt:lpstr>Arial (Body)</vt:lpstr>
      <vt:lpstr>Arial Black</vt:lpstr>
      <vt:lpstr>Calibri</vt:lpstr>
      <vt:lpstr>Courier New</vt:lpstr>
      <vt:lpstr>Verdana</vt:lpstr>
      <vt:lpstr>Wingdings</vt:lpstr>
      <vt:lpstr>Základné</vt:lpstr>
      <vt:lpstr>Postavy NPC</vt:lpstr>
      <vt:lpstr>ÚVOD</vt:lpstr>
      <vt:lpstr>VZHLED</vt:lpstr>
      <vt:lpstr>VZHLED</vt:lpstr>
      <vt:lpstr>GENERACE</vt:lpstr>
      <vt:lpstr>MOVING</vt:lpstr>
      <vt:lpstr>ANIMACE</vt:lpstr>
      <vt:lpstr>KOMUNIKACE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Zuzana Palková</cp:lastModifiedBy>
  <cp:revision>147</cp:revision>
  <cp:lastPrinted>2019-02-12T08:21:40Z</cp:lastPrinted>
  <dcterms:created xsi:type="dcterms:W3CDTF">2019-02-10T21:49:04Z</dcterms:created>
  <dcterms:modified xsi:type="dcterms:W3CDTF">2022-09-29T16:50:23Z</dcterms:modified>
</cp:coreProperties>
</file>