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302" r:id="rId4"/>
    <p:sldId id="303" r:id="rId5"/>
    <p:sldId id="304" r:id="rId6"/>
    <p:sldId id="305" r:id="rId7"/>
    <p:sldId id="306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kern="1200" cap="none" spc="-80" baseline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Terény, textury, média na Prim</a:t>
            </a:r>
            <a:r>
              <a:rPr lang="en-GB" dirty="0"/>
              <a:t> </a:t>
            </a:r>
            <a:endParaRPr lang="sk-SK" sz="4000" kern="1200" cap="none" spc="-80" baseline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Terény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Terén každé oblasti můžete upravit změnou výšky terénu v jednotlivých místech.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Jedním ze způsobů, jak změnit výšku, je vstoupit do 3D světa jako avatar a použít nástroje poskytované 3D prohlížečem (musíte být vlastníkem regionu nebo region musí být nakonfigurován tak, aby umožňoval změnu terénu).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Chcete-li to provést, klikněte pravým tlačítkem myši někam na zem a vyberte možnost "Upravit terén", čímž se otevře sada nástrojů pro úpravu terénu.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Terény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Rychlým způsobem, jak rychle nastavit výškovou mapu na konkrétní hodnoty, je použití příkazu "terrain fill" v konzoli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Opensimulátoru.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Existuje také software třetích stran, který lze použít k vygenerování souboru terénu (výškové mapy) pro použití v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Opensimulátoru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. Terén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je v podstatě obrazový soubor složený z bodů ve stupních šedi. Černý bod představuje výšku nula nebo dvacet metrů pod standardní hladinou moře. L3DT je aplikace systému Windows pro generování terénních map a textur, kterou lze použít k vytvoření vysoce kvalitních terénních souborů. </a:t>
            </a:r>
          </a:p>
        </p:txBody>
      </p:sp>
    </p:spTree>
    <p:extLst>
      <p:ext uri="{BB962C8B-B14F-4D97-AF65-F5344CB8AC3E}">
        <p14:creationId xmlns:p14="http://schemas.microsoft.com/office/powerpoint/2010/main" val="270207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Jakémukoli 3D objektu vytvořenému v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Opensimulatoru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můžete přiřadit a upravit konkrétní obrázky/textury v každé rovině. V nabídce úprav objektu prim nebo propojené sady můžete přejít na záložku "Textura" a změnit obrázek textury. Pokud chcete vybrat konkrétní plochy objektu, nezapomeňte zaškrtnout políčko "Vybrat tvář". Pokud chcete vybrat více povrchů, držte stisknutou klávesu "select". </a:t>
            </a:r>
          </a:p>
        </p:txBody>
      </p:sp>
    </p:spTree>
    <p:extLst>
      <p:ext uri="{BB962C8B-B14F-4D97-AF65-F5344CB8AC3E}">
        <p14:creationId xmlns:p14="http://schemas.microsoft.com/office/powerpoint/2010/main" val="249526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TEXTURY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Vyberte jeden ze souborů textur (obrázků) v inventáři (obrázky můžete snadno nahrát) a použijte jej na povrchy. Níže uvedené hodnoty (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Vodorovné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měřítko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Svislé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měřítko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Opakování na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metr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Stupně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otočení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Vodorovný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posun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Svislý posun), vám mohou pomoci nastavit způsob aplikace textury obrázku. Můžete také změnit barvu, upravit průhlednost a efekt Záře. K dosažení některých složitých 2D objektů můžete použít obrázky s průhledností (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například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.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png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469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MÉDIA NA PRIM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Média na Prim mohou pomoci zvýšit interaktivitu vašeho světa tím, že do něj můžete vložit webové stránky, videa a další webový obsah. Vložit lze v podstatě cokoli, co má adresu URL.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Pomocí funkce Média na prim můžete na panelu zobrazit nějaký dokument z Disku Google. Najděte dokument a sdílejte jej jako "Veřejný na webu", aby byl dokument přístupný bez přihlášení k Disku Google. </a:t>
            </a:r>
          </a:p>
        </p:txBody>
      </p:sp>
    </p:spTree>
    <p:extLst>
      <p:ext uri="{BB962C8B-B14F-4D97-AF65-F5344CB8AC3E}">
        <p14:creationId xmlns:p14="http://schemas.microsoft.com/office/powerpoint/2010/main" val="325872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MÉDIA NA PRIM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Pomocí funkce Média na prim můžete také zobrazovat videa na panelech uvnitř světa. Postup je podobný jako v předchozí části. Je třeba použít adresu URL stránky, na které je video umístěno.</a:t>
            </a:r>
          </a:p>
        </p:txBody>
      </p:sp>
    </p:spTree>
    <p:extLst>
      <p:ext uri="{BB962C8B-B14F-4D97-AF65-F5344CB8AC3E}">
        <p14:creationId xmlns:p14="http://schemas.microsoft.com/office/powerpoint/2010/main" val="1056378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442</Words>
  <Application>Microsoft Office PowerPoint</Application>
  <PresentationFormat>Prezentácia na obrazovke (4:3)</PresentationFormat>
  <Paragraphs>19</Paragraphs>
  <Slides>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4" baseType="lpstr">
      <vt:lpstr>Arial</vt:lpstr>
      <vt:lpstr>Arial </vt:lpstr>
      <vt:lpstr>Arial (Body)</vt:lpstr>
      <vt:lpstr>Arial Black</vt:lpstr>
      <vt:lpstr>Calibri</vt:lpstr>
      <vt:lpstr>Verdana</vt:lpstr>
      <vt:lpstr>Základné</vt:lpstr>
      <vt:lpstr>Terény, textury, média na Prim </vt:lpstr>
      <vt:lpstr>Terény</vt:lpstr>
      <vt:lpstr>Terény</vt:lpstr>
      <vt:lpstr>TEXTURY</vt:lpstr>
      <vt:lpstr>TEXTURY</vt:lpstr>
      <vt:lpstr>MÉDIA NA PRIM</vt:lpstr>
      <vt:lpstr>MÉDIA NA PRIM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148</cp:revision>
  <cp:lastPrinted>2019-02-12T08:21:40Z</cp:lastPrinted>
  <dcterms:created xsi:type="dcterms:W3CDTF">2019-02-10T21:49:04Z</dcterms:created>
  <dcterms:modified xsi:type="dcterms:W3CDTF">2022-09-29T16:40:26Z</dcterms:modified>
</cp:coreProperties>
</file>