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9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29. 9. 2022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cs-CZ" sz="4000" noProof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3D </a:t>
            </a:r>
            <a:r>
              <a:rPr lang="cs-CZ" sz="4000" noProof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</a:rPr>
              <a:t>světy</a:t>
            </a:r>
            <a:endParaRPr lang="cs-CZ" sz="4000" noProof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cs-CZ" noProof="0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OPENSIMULÁTOR</a:t>
            </a:r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179512" y="1772816"/>
            <a:ext cx="8712968" cy="4903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je open-source serverová platforma pro hostování virtuálních světů. Umožňuje každému vytvářet vlastní virtuální světy, které jsou hostovány na jeho vlastních počítačích.</a:t>
            </a:r>
            <a:endParaRPr lang="cs-CZ" noProof="0" dirty="0"/>
          </a:p>
          <a:p>
            <a:pPr marL="457200" lvl="0" indent="-45720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lze použít k simulaci virtuálního prostředí podobně jako Second </a:t>
            </a: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Life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, který je spolu s </a:t>
            </a: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OpenSimulatorem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hojně využíván ve vzdělávání. </a:t>
            </a:r>
            <a:endParaRPr lang="cs-CZ" noProof="0" dirty="0"/>
          </a:p>
          <a:p>
            <a:pPr marL="457200" lvl="0" indent="-45720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Jako víceuživatelské 3D prostředí usnadňuje komunikaci mezi uživateli, umožňuje snadné budování oblastí a obsahu, umožňuje používat skripty v objektech k dosažení specifického chování a umožňuje interakci s ostatními uživateli.</a:t>
            </a:r>
            <a:endParaRPr lang="cs-CZ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ARCHITEKTURA</a:t>
            </a:r>
          </a:p>
        </p:txBody>
      </p:sp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je napsán v jazyce C# a je navržen tak, aby jej bylo možné snadno rozšiřovat pomocí zásuvných modulů. </a:t>
            </a: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používá architekturu server-klient, kde uživatelé virtuálního světa používají prohlížeče (klienty) pro přístup k regionům virtuálního světa (server). </a:t>
            </a:r>
            <a:endParaRPr lang="cs-CZ" noProof="0" dirty="0"/>
          </a:p>
          <a:p>
            <a:pPr marL="457200" lvl="0" indent="-457200" algn="just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může pracovat v jednom ze dvou režimů: samostatně nebo v režimu sítě. V samostatném režimu zpracovává celou simulaci jediný proces. V režimu mřížky jsou různé aspekty simulace rozděleny mezi více procesů, které mohou existovat na různých počítačích.</a:t>
            </a:r>
            <a:endParaRPr lang="cs-CZ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ARCHITEKTURA</a:t>
            </a:r>
          </a:p>
        </p:txBody>
      </p:sp>
      <p:sp>
        <p:nvSpPr>
          <p:cNvPr id="118" name="Google Shape;118;p4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Obrázek ukazuje </a:t>
            </a:r>
            <a:r>
              <a:rPr lang="cs-CZ" sz="1600" b="0" noProof="0" dirty="0" err="1"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noProof="0" dirty="0">
                <a:latin typeface="Arial"/>
                <a:ea typeface="Arial"/>
                <a:cs typeface="Arial"/>
                <a:sym typeface="Arial"/>
              </a:rPr>
              <a:t> spuštěný v samostatném režimu. Simulátor i služby běží ve stejném procesu (OpenSim.exe). </a:t>
            </a:r>
            <a:endParaRPr lang="cs-CZ" noProof="0" dirty="0"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8485" y="2924944"/>
            <a:ext cx="2907030" cy="2832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ARCHITEKTURA</a:t>
            </a:r>
          </a:p>
        </p:txBody>
      </p:sp>
      <p:sp>
        <p:nvSpPr>
          <p:cNvPr id="125" name="Google Shape;125;p5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Obrázek ukazuje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spuštěný v režimu mřížky. V tomto případě jsou všechny služby spuštěny v rámci procesu Robust.exe. Více kopií OpenSim.exe (obvykle běžících na různých počítačích) používá stejnou sadu společných služeb.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126" name="Google Shape;12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6250" y="3211512"/>
            <a:ext cx="3111500" cy="34937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>
            <a:spLocks noGrp="1"/>
          </p:cNvSpPr>
          <p:nvPr>
            <p:ph type="title"/>
          </p:nvPr>
        </p:nvSpPr>
        <p:spPr>
          <a:xfrm>
            <a:off x="457199" y="152718"/>
            <a:ext cx="5957147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POUŽITÍ HOSTINGOVÝCH MOŽNOSTÍ</a:t>
            </a:r>
          </a:p>
        </p:txBody>
      </p:sp>
      <p:sp>
        <p:nvSpPr>
          <p:cNvPr id="132" name="Google Shape;132;p6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Na rozdíl od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Opensimulátoru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běží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Secondlife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na soukromých serverech vlastněných společností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LindenLab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. Abyste tam mohli vlastnit oblast a vytvářet obsah, musíte si zaplatit určité předplatné.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Secondlife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má velkou komunitu uživatelů, takže se vám může podařit přilákat další uživatele k návštěvě vaší oblasti. 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Případně existují společnosti, které na svých serverech provozují vlastní verze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Opensimulátoru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umožňují uživatelům vytvářet účty a vlastnit některé oblasti s různými možnostmi předplatného (např.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Kitely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88264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POUŽITÍ HOSTINGOVÝCH MOŽNOSTÍ</a:t>
            </a:r>
          </a:p>
        </p:txBody>
      </p:sp>
      <p:sp>
        <p:nvSpPr>
          <p:cNvPr id="138" name="Google Shape;138;p7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Výhody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  Nepotřebujete server a zvláštní znalosti sítí / ICT. Neztrácíte čas konfigurací Světa. Můžete se soustředit na vytváření obsahu ve svém světě. Stáváte se snadno dostupnými pro ostatní uživatele (pokud chcete) a můžete mít přístup k tržišti s dostupným obsahem, který si můžete koupit a používat.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Nevýhody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 Nemáte možnost podrobně konfigurovat Svět. Obvykle musíte platit nějaké měsíční předplatné, abyste si mohli vytvořenou oblast ponechat. Spoléháte se na vzdálené servery a je nutné dobré připojení k internetu.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POUŽITÍ VLASTNÍHO SERVERU</a:t>
            </a:r>
          </a:p>
        </p:txBody>
      </p:sp>
      <p:sp>
        <p:nvSpPr>
          <p:cNvPr id="144" name="Google Shape;144;p8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Opensimulator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je naopak open source verze </a:t>
            </a:r>
            <a:r>
              <a:rPr lang="cs-CZ" sz="1600" b="0" kern="1200" noProof="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Secondlife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 kterou si může kdokoli stáhnout a spustit na vlastním počítači / serveru. Platformu si můžete libovolně nakonfigurovat a mít v ní libovolný počet oblastí. Svůj lokální svět můžete také propojit s mřížkami jiných světů a stát se z nich snadno dostupným.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Font typeface="Arial"/>
              <a:buNone/>
            </a:pPr>
            <a:r>
              <a:rPr lang="cs-CZ" noProof="0" dirty="0"/>
              <a:t>POUŽITÍ VLASTNÍHO SERVERU</a:t>
            </a:r>
          </a:p>
        </p:txBody>
      </p:sp>
      <p:sp>
        <p:nvSpPr>
          <p:cNvPr id="150" name="Google Shape;150;p9"/>
          <p:cNvSpPr txBox="1">
            <a:spLocks noGrp="1"/>
          </p:cNvSpPr>
          <p:nvPr>
            <p:ph type="body" idx="1"/>
          </p:nvPr>
        </p:nvSpPr>
        <p:spPr>
          <a:xfrm>
            <a:off x="27065" y="1844824"/>
            <a:ext cx="8856984" cy="41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Výhody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 Můžete podrobně konfigurovat parametry 3D světa bez omezení. Zdarma můžete mít libovolný počet oblastí. Můžete jej používat v místní síti, takže nebude vyžadováno připojení k internetu.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457200" lvl="0" indent="-457200" algn="just" defTabSz="914400" rtl="0" eaLnBrk="1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Nevýhody</a:t>
            </a:r>
            <a:r>
              <a:rPr lang="cs-CZ" sz="1600" b="0" kern="1200" noProof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 Nevýhody: Instalace, konfigurace a údržba 3D světa vyžaduje určitý čas a určité znalosti v oblasti sítí a IT. Váš svět nebude tak snadno objeven a navštíven ostatními uživateli.</a:t>
            </a:r>
            <a:endParaRPr lang="cs-CZ" sz="1600" b="0" kern="1200" noProof="0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532</Words>
  <Application>Microsoft Office PowerPoint</Application>
  <PresentationFormat>Prezentácia na obrazovke (4:3)</PresentationFormat>
  <Paragraphs>26</Paragraphs>
  <Slides>9</Slides>
  <Notes>9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5" baseType="lpstr">
      <vt:lpstr>Arial</vt:lpstr>
      <vt:lpstr>Arial </vt:lpstr>
      <vt:lpstr>Arial Black</vt:lpstr>
      <vt:lpstr>Calibri</vt:lpstr>
      <vt:lpstr>Verdana</vt:lpstr>
      <vt:lpstr>Základné</vt:lpstr>
      <vt:lpstr>3D světy</vt:lpstr>
      <vt:lpstr>OPENSIMULÁTOR</vt:lpstr>
      <vt:lpstr>ARCHITEKTURA</vt:lpstr>
      <vt:lpstr>ARCHITEKTURA</vt:lpstr>
      <vt:lpstr>ARCHITEKTURA</vt:lpstr>
      <vt:lpstr>POUŽITÍ HOSTINGOVÝCH MOŽNOSTÍ</vt:lpstr>
      <vt:lpstr>POUŽITÍ HOSTINGOVÝCH MOŽNOSTÍ</vt:lpstr>
      <vt:lpstr>POUŽITÍ VLASTNÍHO SERVERU</vt:lpstr>
      <vt:lpstr>POUŽITÍ VLASTNÍHO SERVERU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Zuzana Palková</cp:lastModifiedBy>
  <cp:revision>148</cp:revision>
  <cp:lastPrinted>2019-02-12T08:21:40Z</cp:lastPrinted>
  <dcterms:created xsi:type="dcterms:W3CDTF">2019-02-10T21:49:04Z</dcterms:created>
  <dcterms:modified xsi:type="dcterms:W3CDTF">2022-09-29T15:20:31Z</dcterms:modified>
</cp:coreProperties>
</file>