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9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cs-CZ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3D </a:t>
            </a:r>
            <a:r>
              <a:rPr lang="cs-CZ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světy</a:t>
            </a:r>
            <a:endParaRPr lang="cs-CZ" sz="400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cs-CZ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Arial"/>
              <a:buNone/>
            </a:pPr>
            <a:r>
              <a:rPr lang="cs-CZ" noProof="0" dirty="0"/>
              <a:t>OPENSIMULÁTOR</a:t>
            </a:r>
          </a:p>
        </p:txBody>
      </p:sp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179512" y="1772816"/>
            <a:ext cx="8712968" cy="4903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noProof="0" dirty="0" err="1">
                <a:latin typeface="Arial"/>
                <a:ea typeface="Arial"/>
                <a:cs typeface="Arial"/>
                <a:sym typeface="Arial"/>
              </a:rPr>
              <a:t>OpenSimulator</a:t>
            </a: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 je open-source serverová platforma pro hostování virtuálních světů. Umožňuje každému vytvářet vlastní virtuální světy, které jsou hostovány na jeho vlastních počítačích.</a:t>
            </a:r>
            <a:endParaRPr lang="cs-CZ" noProof="0" dirty="0"/>
          </a:p>
          <a:p>
            <a:pPr marL="457200" lvl="0" indent="-4572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noProof="0" dirty="0" err="1">
                <a:latin typeface="Arial"/>
                <a:ea typeface="Arial"/>
                <a:cs typeface="Arial"/>
                <a:sym typeface="Arial"/>
              </a:rPr>
              <a:t>OpenSimulator</a:t>
            </a: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 lze použít k simulaci virtuálního prostředí podobně jako Second </a:t>
            </a:r>
            <a:r>
              <a:rPr lang="cs-CZ" sz="1600" b="0" noProof="0" dirty="0" err="1">
                <a:latin typeface="Arial"/>
                <a:ea typeface="Arial"/>
                <a:cs typeface="Arial"/>
                <a:sym typeface="Arial"/>
              </a:rPr>
              <a:t>Life</a:t>
            </a: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, který je spolu s </a:t>
            </a:r>
            <a:r>
              <a:rPr lang="cs-CZ" sz="1600" b="0" noProof="0" dirty="0" err="1">
                <a:latin typeface="Arial"/>
                <a:ea typeface="Arial"/>
                <a:cs typeface="Arial"/>
                <a:sym typeface="Arial"/>
              </a:rPr>
              <a:t>OpenSimulatorem</a:t>
            </a: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 hojně využíván ve vzdělávání. </a:t>
            </a:r>
            <a:endParaRPr lang="cs-CZ" noProof="0" dirty="0"/>
          </a:p>
          <a:p>
            <a:pPr marL="457200" lvl="0" indent="-4572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Jako víceuživatelské 3D prostředí usnadňuje komunikaci mezi uživateli, umožňuje snadné budování oblastí a obsahu, umožňuje používat skripty v objektech k dosažení specifického chování a umožňuje interakci s ostatními uživateli.</a:t>
            </a:r>
            <a:endParaRPr lang="cs-CZ" noProof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Arial"/>
              <a:buNone/>
            </a:pPr>
            <a:r>
              <a:rPr lang="cs-CZ" noProof="0" dirty="0"/>
              <a:t>ARCHITEKTURA</a:t>
            </a:r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27065" y="1844824"/>
            <a:ext cx="8856984" cy="416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noProof="0" dirty="0" err="1">
                <a:latin typeface="Arial"/>
                <a:ea typeface="Arial"/>
                <a:cs typeface="Arial"/>
                <a:sym typeface="Arial"/>
              </a:rPr>
              <a:t>OpenSimulator</a:t>
            </a: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 je napsán v jazyce C# a je navržen tak, aby jej bylo možné snadno rozšiřovat pomocí zásuvných modulů. </a:t>
            </a:r>
            <a:r>
              <a:rPr lang="cs-CZ" sz="1600" b="0" noProof="0" dirty="0" err="1">
                <a:latin typeface="Arial"/>
                <a:ea typeface="Arial"/>
                <a:cs typeface="Arial"/>
                <a:sym typeface="Arial"/>
              </a:rPr>
              <a:t>OpenSimulator</a:t>
            </a: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 používá architekturu server-klient, kde uživatelé virtuálního světa používají prohlížeče (klienty) pro přístup k regionům virtuálního světa (server). </a:t>
            </a:r>
            <a:endParaRPr lang="cs-CZ" noProof="0" dirty="0"/>
          </a:p>
          <a:p>
            <a:pPr marL="457200" lvl="0" indent="-4572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noProof="0" dirty="0" err="1">
                <a:latin typeface="Arial"/>
                <a:ea typeface="Arial"/>
                <a:cs typeface="Arial"/>
                <a:sym typeface="Arial"/>
              </a:rPr>
              <a:t>OpenSimulator</a:t>
            </a: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 může pracovat v jednom ze dvou režimů: samostatně nebo v režimu sítě. V samostatném režimu zpracovává celou simulaci jediný proces. V režimu mřížky jsou různé aspekty simulace rozděleny mezi více procesů, které mohou existovat na různých počítačích.</a:t>
            </a:r>
            <a:endParaRPr lang="cs-CZ" noProof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Arial"/>
              <a:buNone/>
            </a:pPr>
            <a:r>
              <a:rPr lang="cs-CZ" noProof="0" dirty="0"/>
              <a:t>ARCHITEKTURA</a:t>
            </a:r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27065" y="1844824"/>
            <a:ext cx="8856984" cy="416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Obrázek ukazuje </a:t>
            </a:r>
            <a:r>
              <a:rPr lang="cs-CZ" sz="1600" b="0" noProof="0" dirty="0" err="1">
                <a:latin typeface="Arial"/>
                <a:ea typeface="Arial"/>
                <a:cs typeface="Arial"/>
                <a:sym typeface="Arial"/>
              </a:rPr>
              <a:t>OpenSimulator</a:t>
            </a:r>
            <a:r>
              <a:rPr lang="cs-CZ" sz="1600" b="0" noProof="0" dirty="0">
                <a:latin typeface="Arial"/>
                <a:ea typeface="Arial"/>
                <a:cs typeface="Arial"/>
                <a:sym typeface="Arial"/>
              </a:rPr>
              <a:t> spuštěný v samostatném režimu. Simulátor i služby běží ve stejném procesu (OpenSim.exe). </a:t>
            </a:r>
            <a:endParaRPr lang="cs-CZ" noProof="0" dirty="0"/>
          </a:p>
        </p:txBody>
      </p:sp>
      <p:pic>
        <p:nvPicPr>
          <p:cNvPr id="119" name="Google Shape;11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8485" y="2924944"/>
            <a:ext cx="2907030" cy="283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Arial"/>
              <a:buNone/>
            </a:pPr>
            <a:r>
              <a:rPr lang="cs-CZ" noProof="0" dirty="0"/>
              <a:t>ARCHITEKTURA</a:t>
            </a:r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27065" y="1844824"/>
            <a:ext cx="8856984" cy="416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Obrázek ukazuje </a:t>
            </a: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OpenSimulator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spuštěný v režimu mřížky. V tomto případě jsou všechny služby spuštěny v rámci procesu Robust.exe. Více kopií OpenSim.exe (obvykle běžících na různých počítačích) používá stejnou sadu společných služeb.</a:t>
            </a:r>
            <a:endParaRPr lang="cs-CZ" sz="1600" b="0" kern="1200" noProof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26" name="Google Shape;12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16250" y="3211512"/>
            <a:ext cx="3111500" cy="3493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457199" y="152718"/>
            <a:ext cx="595714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Arial"/>
              <a:buNone/>
            </a:pPr>
            <a:r>
              <a:rPr lang="cs-CZ" noProof="0" dirty="0"/>
              <a:t>POUŽITÍ HOSTINGOVÝCH MOŽNOSTÍ</a:t>
            </a:r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1"/>
          </p:nvPr>
        </p:nvSpPr>
        <p:spPr>
          <a:xfrm>
            <a:off x="27065" y="1844824"/>
            <a:ext cx="8856984" cy="416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 rozdíl od </a:t>
            </a: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Opensimulátoru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běží </a:t>
            </a: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Secondlife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na soukromých serverech vlastněných společností </a:t>
            </a: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LindenLab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Abyste tam mohli vlastnit oblast a vytvářet obsah, musíte si zaplatit určité předplatné. </a:t>
            </a: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Secondlife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má velkou komunitu uživatelů, takže se vám může podařit přilákat další uživatele k návštěvě vaší oblasti. </a:t>
            </a:r>
            <a:endParaRPr lang="cs-CZ" sz="1600" b="0" kern="1200" noProof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Případně existují společnosti, které na svých serverech provozují vlastní verze </a:t>
            </a: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Opensimulátoru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umožňují uživatelům vytvářet účty a vlastnit některé oblasti s různými možnostmi předplatného (např. </a:t>
            </a: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Kitely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lang="cs-CZ" sz="1600" b="0" kern="1200" noProof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88264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Arial"/>
              <a:buNone/>
            </a:pPr>
            <a:r>
              <a:rPr lang="cs-CZ" noProof="0" dirty="0"/>
              <a:t>POUŽITÍ HOSTINGOVÝCH MOŽNOSTÍ</a:t>
            </a:r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27065" y="1844824"/>
            <a:ext cx="8856984" cy="416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Výhody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 Nepotřebujete server a zvláštní znalosti sítí / ICT. Neztrácíte čas konfigurací Světa. Můžete se soustředit na vytváření obsahu ve svém světě. Stáváte se snadno dostupnými pro ostatní uživatele (pokud chcete) a můžete mít přístup k tržišti s dostupným obsahem, který si můžete koupit a používat.</a:t>
            </a:r>
            <a:endParaRPr lang="cs-CZ" sz="1600" b="0" kern="1200" noProof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Nevýhody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Nemáte možnost podrobně konfigurovat Svět. Obvykle musíte platit nějaké měsíční předplatné, abyste si mohli vytvořenou oblast ponechat. Spoléháte se na vzdálené servery a je nutné dobré připojení k internetu.</a:t>
            </a:r>
            <a:endParaRPr lang="cs-CZ" sz="1600" b="0" kern="1200" noProof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Arial"/>
              <a:buNone/>
            </a:pPr>
            <a:r>
              <a:rPr lang="cs-CZ" noProof="0" dirty="0"/>
              <a:t>POUŽITÍ VLASTNÍHO SERVERU</a:t>
            </a:r>
          </a:p>
        </p:txBody>
      </p:sp>
      <p:sp>
        <p:nvSpPr>
          <p:cNvPr id="144" name="Google Shape;144;p8"/>
          <p:cNvSpPr txBox="1">
            <a:spLocks noGrp="1"/>
          </p:cNvSpPr>
          <p:nvPr>
            <p:ph type="body" idx="1"/>
          </p:nvPr>
        </p:nvSpPr>
        <p:spPr>
          <a:xfrm>
            <a:off x="27065" y="1844824"/>
            <a:ext cx="8856984" cy="416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Opensimulator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je naopak open source verze </a:t>
            </a:r>
            <a:r>
              <a:rPr lang="cs-CZ" sz="1600" b="0" kern="1200" noProof="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Secondlife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kterou si může kdokoli stáhnout a spustit na vlastním počítači / serveru. Platformu si můžete libovolně nakonfigurovat a mít v ní libovolný počet oblastí. Svůj lokální svět můžete také propojit s mřížkami jiných světů a stát se z nich snadno dostupným.</a:t>
            </a:r>
            <a:endParaRPr lang="cs-CZ" sz="1600" b="0" kern="1200" noProof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600"/>
              <a:buFont typeface="Arial"/>
              <a:buNone/>
            </a:pPr>
            <a:r>
              <a:rPr lang="cs-CZ" noProof="0" dirty="0"/>
              <a:t>POUŽITÍ VLASTNÍHO SERVERU</a:t>
            </a:r>
          </a:p>
        </p:txBody>
      </p:sp>
      <p:sp>
        <p:nvSpPr>
          <p:cNvPr id="150" name="Google Shape;150;p9"/>
          <p:cNvSpPr txBox="1">
            <a:spLocks noGrp="1"/>
          </p:cNvSpPr>
          <p:nvPr>
            <p:ph type="body" idx="1"/>
          </p:nvPr>
        </p:nvSpPr>
        <p:spPr>
          <a:xfrm>
            <a:off x="27065" y="1844824"/>
            <a:ext cx="8856984" cy="416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Výhody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Můžete podrobně konfigurovat parametry 3D světa bez omezení. Zdarma můžete mít libovolný počet oblastí. Můžete jej používat v místní síti, takže nebude vyžadováno připojení k internetu.</a:t>
            </a:r>
            <a:endParaRPr lang="cs-CZ" sz="1600" b="0" kern="1200" noProof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Nevýhody</a:t>
            </a:r>
            <a:r>
              <a:rPr lang="cs-CZ" sz="1600" b="0" kern="1200" noProof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Nevýhody: Instalace, konfigurace a údržba 3D světa vyžaduje určitý čas a určité znalosti v oblasti sítí a IT. Váš svět nebude tak snadno objeven a navštíven ostatními uživateli.</a:t>
            </a:r>
            <a:endParaRPr lang="cs-CZ" sz="1600" b="0" kern="1200" noProof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532</Words>
  <Application>Microsoft Office PowerPoint</Application>
  <PresentationFormat>Prezentácia na obrazovke (4:3)</PresentationFormat>
  <Paragraphs>26</Paragraphs>
  <Slides>9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Arial </vt:lpstr>
      <vt:lpstr>Arial Black</vt:lpstr>
      <vt:lpstr>Calibri</vt:lpstr>
      <vt:lpstr>Verdana</vt:lpstr>
      <vt:lpstr>Základné</vt:lpstr>
      <vt:lpstr>3D světy</vt:lpstr>
      <vt:lpstr>OPENSIMULÁTOR</vt:lpstr>
      <vt:lpstr>ARCHITEKTURA</vt:lpstr>
      <vt:lpstr>ARCHITEKTURA</vt:lpstr>
      <vt:lpstr>ARCHITEKTURA</vt:lpstr>
      <vt:lpstr>POUŽITÍ HOSTINGOVÝCH MOŽNOSTÍ</vt:lpstr>
      <vt:lpstr>POUŽITÍ HOSTINGOVÝCH MOŽNOSTÍ</vt:lpstr>
      <vt:lpstr>POUŽITÍ VLASTNÍHO SERVERU</vt:lpstr>
      <vt:lpstr>POUŽITÍ VLASTNÍHO SERVERU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148</cp:revision>
  <cp:lastPrinted>2019-02-12T08:21:40Z</cp:lastPrinted>
  <dcterms:created xsi:type="dcterms:W3CDTF">2019-02-10T21:49:04Z</dcterms:created>
  <dcterms:modified xsi:type="dcterms:W3CDTF">2022-09-29T15:20:31Z</dcterms:modified>
</cp:coreProperties>
</file>