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312" r:id="rId4"/>
    <p:sldId id="320" r:id="rId5"/>
    <p:sldId id="308" r:id="rId6"/>
    <p:sldId id="321" r:id="rId7"/>
    <p:sldId id="322" r:id="rId8"/>
    <p:sldId id="323" r:id="rId9"/>
    <p:sldId id="324" r:id="rId10"/>
    <p:sldId id="325" r:id="rId11"/>
    <p:sldId id="326" r:id="rId12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469" autoAdjust="0"/>
  </p:normalViewPr>
  <p:slideViewPr>
    <p:cSldViewPr>
      <p:cViewPr varScale="1">
        <p:scale>
          <a:sx n="69" d="100"/>
          <a:sy n="69" d="100"/>
        </p:scale>
        <p:origin x="91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2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4770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6260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0149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Float" TargetMode="External"/><Relationship Id="rId2" Type="http://schemas.openxmlformats.org/officeDocument/2006/relationships/hyperlink" Target="http://wiki.secondlife.com/wiki/Integer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iki.secondlife.com/wiki/String" TargetMode="External"/><Relationship Id="rId4" Type="http://schemas.openxmlformats.org/officeDocument/2006/relationships/hyperlink" Target="http://wiki.secondlife.com/wiki/Vecto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Intege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iki.secondlife.com/wiki/Key" TargetMode="External"/><Relationship Id="rId4" Type="http://schemas.openxmlformats.org/officeDocument/2006/relationships/hyperlink" Target="http://wiki.secondlife.com/wiki/Stri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Integer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iki.secondlife.com/wiki/Key" TargetMode="External"/><Relationship Id="rId4" Type="http://schemas.openxmlformats.org/officeDocument/2006/relationships/hyperlink" Target="http://wiki.secondlife.com/wiki/Stri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Intege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Lis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Key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iki.secondlife.com/wiki/Integer" TargetMode="External"/><Relationship Id="rId4" Type="http://schemas.openxmlformats.org/officeDocument/2006/relationships/hyperlink" Target="http://wiki.secondlife.com/wiki/Lis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Integ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iki.secondlife.com/wiki/Key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Integ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iki.secondlife.com/wiki/Ke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kern="1200" cap="none" spc="-80" baseline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</a:rPr>
              <a:t>Pokročilé skriptování</a:t>
            </a:r>
            <a:endParaRPr lang="sk-SK" sz="4000" kern="1200" cap="none" spc="-80" baseline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PROPOJENÉ SADY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52839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V mnoha případech máte v části ROOT propojené sady nějaký skript a chcete manipulovat s některými aspekty ostatních členů skupiny (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např. s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jejich barvou, texturou nebo průhledností).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Ačkoli to lze provést pomocí výše uvedeného přístupu se zprávami, jazyk LSL nabízí sadu příkazů, které lze použít ze skriptů v objektu ROOT pro manipulaci s jinými částmi. </a:t>
            </a:r>
          </a:p>
        </p:txBody>
      </p:sp>
    </p:spTree>
    <p:extLst>
      <p:ext uri="{BB962C8B-B14F-4D97-AF65-F5344CB8AC3E}">
        <p14:creationId xmlns:p14="http://schemas.microsoft.com/office/powerpoint/2010/main" val="1129110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PROPOJENÉ SADY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520280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Například pomocí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llSetLinkAlpha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,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llSetLinkColor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a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llSetLinkTexture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lze z objektu ROOT odpovídajícím způsobem změnit Průhlednost, Barvu a Texturu jiných částí.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Tyto příkazy se podobají běžným příkazům, ale mají další argument, který určuje části, s nimiž chcete manipulovat.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63CEB4-3162-47BA-81E5-04AD5BD747EE}"/>
              </a:ext>
            </a:extLst>
          </p:cNvPr>
          <p:cNvSpPr txBox="1"/>
          <p:nvPr/>
        </p:nvSpPr>
        <p:spPr>
          <a:xfrm>
            <a:off x="260494" y="4725144"/>
            <a:ext cx="8856984" cy="1352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llSetLinkAlpha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link,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Float"/>
              </a:rPr>
              <a:t>float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alpha,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face );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llSetLinkColor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link,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Vector"/>
              </a:rPr>
              <a:t>vector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face );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llSetLinkTexture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link,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String"/>
              </a:rPr>
              <a:t>string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texture,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face );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987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ÚVOD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dirty="0">
                <a:latin typeface="Arial (Body)"/>
                <a:cs typeface="Times New Roman" panose="02020603050405020304" pitchFamily="18" charset="0"/>
              </a:rPr>
              <a:t>Objekty mohou čekat na zprávy v určitých kanálech. 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dirty="0">
                <a:latin typeface="Arial (Body)"/>
                <a:cs typeface="Times New Roman" panose="02020603050405020304" pitchFamily="18" charset="0"/>
              </a:rPr>
              <a:t>Můžete použít libovolný kanál od -2147483648 do 2147483647. Kanál 0 je otevřený kanál a používá se vždy, když avatar něco napíše do chatu v "okolí". 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dirty="0">
                <a:latin typeface="Arial (Body)"/>
                <a:cs typeface="Times New Roman" panose="02020603050405020304" pitchFamily="18" charset="0"/>
              </a:rPr>
              <a:t>Zprávy do jiných kanálů můžete posílat tak, že napíšete / a číslo kanálu. Například "/3000 hello" odešle zprávu "hello" na kanál 3000. Avataři v okolí tuto zprávu v chatu neuvidí. 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dirty="0">
                <a:latin typeface="Arial (Body)"/>
                <a:cs typeface="Times New Roman" panose="02020603050405020304" pitchFamily="18" charset="0"/>
              </a:rPr>
              <a:t>Pomocí zpráv můžete předávat informace mezi různými objekty. Informace můžete sdělovat i mezi částmi téhož "propojeného" objektu, ale nepoužíváte k tomu kanály.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ZPRÁVY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80831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Chcete-li objektu povolit čekání na zprávy na konkrétním kanálu, musíte nejprve použít funkci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llListen,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ve které uvedete kanál, který má objekt poslouchat, a konkrétní filtry pro zprávy, které může přijímat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,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 nebo povolené odesílatele ( např. konkrétní avatar nebo objekt). Tento příkaz se obvykle volá v události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state_entry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objektu.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AE652C-1B69-4417-BE2C-5B225C320597}"/>
              </a:ext>
            </a:extLst>
          </p:cNvPr>
          <p:cNvSpPr txBox="1"/>
          <p:nvPr/>
        </p:nvSpPr>
        <p:spPr>
          <a:xfrm>
            <a:off x="323528" y="4558398"/>
            <a:ext cx="8640960" cy="278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Integer"/>
              </a:rPr>
              <a:t>integer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llListen</a:t>
            </a: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6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Integer"/>
              </a:rPr>
              <a:t>integer </a:t>
            </a: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channel, </a:t>
            </a:r>
            <a:r>
              <a:rPr lang="en-US" sz="16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ing"/>
              </a:rPr>
              <a:t>string </a:t>
            </a: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name, </a:t>
            </a:r>
            <a:r>
              <a:rPr lang="en-US" sz="16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Key"/>
              </a:rPr>
              <a:t>key </a:t>
            </a: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id, </a:t>
            </a:r>
            <a:r>
              <a:rPr lang="en-US" sz="16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ing"/>
              </a:rPr>
              <a:t>string </a:t>
            </a: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msg );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04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ZPRÁVY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80831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Pro zpracování příchozích zpráv je třeba použít událost "listen".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Po odeslání zprávy na zadaný kanál se spustí příkazy uvnitř události "listen". Tam můžete přizpůsobit požadované chování na základě přijaté zprávy.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AE652C-1B69-4417-BE2C-5B225C320597}"/>
              </a:ext>
            </a:extLst>
          </p:cNvPr>
          <p:cNvSpPr txBox="1"/>
          <p:nvPr/>
        </p:nvSpPr>
        <p:spPr>
          <a:xfrm>
            <a:off x="323528" y="4686317"/>
            <a:ext cx="9559092" cy="2866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listen( </a:t>
            </a:r>
            <a:r>
              <a:rPr lang="en-US" sz="16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Integer"/>
              </a:rPr>
              <a:t>integer </a:t>
            </a: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channel, </a:t>
            </a:r>
            <a:r>
              <a:rPr lang="en-US" sz="16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ing"/>
              </a:rPr>
              <a:t>string </a:t>
            </a: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name, </a:t>
            </a:r>
            <a:r>
              <a:rPr lang="en-US" sz="16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Key"/>
              </a:rPr>
              <a:t>key </a:t>
            </a: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id, </a:t>
            </a:r>
            <a:r>
              <a:rPr lang="en-US" sz="16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ing"/>
              </a:rPr>
              <a:t>string </a:t>
            </a: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 ){ ; }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444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ZPRÁVY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512168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Chcete-li odeslat zprávu z jiného objektu, můžete použít příkaz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llSay,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ve kterém uvedete číslo kanálu a zprávu.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E8C02B-130C-4073-BC4C-733ED6E48D24}"/>
              </a:ext>
            </a:extLst>
          </p:cNvPr>
          <p:cNvSpPr txBox="1"/>
          <p:nvPr/>
        </p:nvSpPr>
        <p:spPr>
          <a:xfrm>
            <a:off x="1619672" y="3290923"/>
            <a:ext cx="6048672" cy="2866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llSay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channel,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msg );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370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VÍCE PARAMETRŮ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52839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Někdy můžete chtít prostřednictvím zprávy odeslat více parametrů.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Řešením by bylo vytvořit řetězcovou zprávu, která by obsahovala všechna data, která chcete odeslat, oddělená určitým znakem (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např.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dvojtečkou ':').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Po přijetí zprávy v události naslouchání můžete zprávu rozdělit na základě tohoto znaku pomocí příkazu 'llParseString2List'.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26D344-A67F-48A0-AAD4-525060180215}"/>
              </a:ext>
            </a:extLst>
          </p:cNvPr>
          <p:cNvSpPr txBox="1"/>
          <p:nvPr/>
        </p:nvSpPr>
        <p:spPr>
          <a:xfrm>
            <a:off x="863588" y="5074543"/>
            <a:ext cx="74168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List"/>
              </a:rPr>
              <a:t>seznam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llParseString2List(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List"/>
              </a:rPr>
              <a:t>list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separators,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List"/>
              </a:rPr>
              <a:t>list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spacers );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300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MENU DIALOGU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52839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Dalším způsobem odeslání zprávy do kanálu je použití dialogového menu pro uživatele.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Příkaz 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llDialog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vygeneruje nabídku výběru pro konkrétního uživatele se zprávou a několika možnostmi/tlačítky. Když uživatel vybere jedno z tlačítek, zpráva se odešle na konkrétní kanál.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26D344-A67F-48A0-AAD4-525060180215}"/>
              </a:ext>
            </a:extLst>
          </p:cNvPr>
          <p:cNvSpPr txBox="1"/>
          <p:nvPr/>
        </p:nvSpPr>
        <p:spPr>
          <a:xfrm>
            <a:off x="953598" y="4653136"/>
            <a:ext cx="72368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llDialog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Key"/>
              </a:rPr>
              <a:t>klíč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avatar,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řetězec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List"/>
              </a:rPr>
              <a:t>seznam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tlačítek,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Integer"/>
              </a:rPr>
              <a:t>celé číslo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channel );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432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PROPOJENÉ SADY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528392"/>
          </a:xfrm>
        </p:spPr>
        <p:txBody>
          <a:bodyPr>
            <a:normAutofit/>
          </a:bodyPr>
          <a:lstStyle/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Komunikace mezi jednotlivými částmi sady probíhá podobným způsobem, avšak není nutné používat čísla kanálů. Můžete zadat části, kterým chcete zprávu poslat. </a:t>
            </a:r>
          </a:p>
          <a:p>
            <a:pPr marL="45720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Chcete-li zpracovávat zprávy z jiných částí, musíte přidat událost "</a:t>
            </a:r>
            <a:r>
              <a:rPr lang="en-US" sz="20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link_message" do </a:t>
            </a:r>
            <a:r>
              <a:rPr lang="en-US" sz="20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skriptu části, která bude zprávu zpracovávat.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F9DB99-792B-429D-BB0F-67720D31F3BB}"/>
              </a:ext>
            </a:extLst>
          </p:cNvPr>
          <p:cNvSpPr txBox="1"/>
          <p:nvPr/>
        </p:nvSpPr>
        <p:spPr>
          <a:xfrm>
            <a:off x="539552" y="4959504"/>
            <a:ext cx="83529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link_message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sender_num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Key"/>
              </a:rPr>
              <a:t>key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 ){;}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358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PROPOJENÉ SADY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528392"/>
          </a:xfrm>
        </p:spPr>
        <p:txBody>
          <a:bodyPr>
            <a:normAutofit fontScale="77500" lnSpcReduction="20000"/>
          </a:bodyPr>
          <a:lstStyle/>
          <a:p>
            <a:pPr marL="457200" indent="-457200" algn="just" defTabSz="914400" rtl="0" eaLnBrk="1" latinLnBrk="0" hangingPunct="1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Chcete-li odeslat zprávu do jiné části propojené sady, můžete použít příkaz '</a:t>
            </a:r>
            <a:r>
              <a:rPr lang="en-US" sz="22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llMessageLinked</a:t>
            </a:r>
            <a:r>
              <a:rPr lang="en-US" sz="22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'. </a:t>
            </a:r>
          </a:p>
          <a:p>
            <a:pPr marL="457200" indent="-457200" algn="just" defTabSz="914400" rtl="0" eaLnBrk="1" latinLnBrk="0" hangingPunct="1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První argument určuje ID propojené sady konkrétní části, které chcete zprávu odeslat, nebo jednu z následujících hodnot (LINK_ROOT, LINK_SET, LINK_ALL_OTHERS, LINK_ALL_CHILDREN, LINK_THIS). </a:t>
            </a:r>
          </a:p>
          <a:p>
            <a:pPr marL="457200" indent="-457200" algn="just" defTabSz="914400" rtl="0" eaLnBrk="1" latinLnBrk="0" hangingPunct="1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Podobně jako u '</a:t>
            </a:r>
            <a:r>
              <a:rPr lang="en-US" sz="2200" b="0" kern="1200" dirty="0" err="1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llSay</a:t>
            </a:r>
            <a:r>
              <a:rPr lang="en-US" sz="2200" b="0" kern="1200" dirty="0">
                <a:solidFill>
                  <a:schemeClr val="tx1"/>
                </a:solidFill>
                <a:latin typeface="Arial (Body)"/>
                <a:ea typeface="+mn-ea"/>
                <a:cs typeface="Times New Roman" panose="02020603050405020304" pitchFamily="18" charset="0"/>
              </a:rPr>
              <a:t>' odešlete řetězcovou zprávu, ale můžete také odeslat celé číslo a klíčovou proměnnou, což je užitečné, pokud chcete odeslat více informací.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D5795B-7044-4DA4-90E3-FA9AE1DA51A1}"/>
              </a:ext>
            </a:extLst>
          </p:cNvPr>
          <p:cNvSpPr txBox="1"/>
          <p:nvPr/>
        </p:nvSpPr>
        <p:spPr>
          <a:xfrm>
            <a:off x="683568" y="5323041"/>
            <a:ext cx="77768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llMessageLinked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link,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Key"/>
              </a:rPr>
              <a:t>key 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 );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6724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2152</TotalTime>
  <Words>708</Words>
  <Application>Microsoft Office PowerPoint</Application>
  <PresentationFormat>Prezentácia na obrazovke (4:3)</PresentationFormat>
  <Paragraphs>51</Paragraphs>
  <Slides>11</Slides>
  <Notes>4</Notes>
  <HiddenSlides>0</HiddenSlides>
  <MMClips>0</MMClips>
  <ScaleCrop>false</ScaleCrop>
  <HeadingPairs>
    <vt:vector size="6" baseType="variant">
      <vt:variant>
        <vt:lpstr>Použité písma</vt:lpstr>
      </vt:variant>
      <vt:variant>
        <vt:i4>8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20" baseType="lpstr">
      <vt:lpstr>Arial</vt:lpstr>
      <vt:lpstr>Arial </vt:lpstr>
      <vt:lpstr>Arial (Body)</vt:lpstr>
      <vt:lpstr>Arial Black</vt:lpstr>
      <vt:lpstr>Calibri</vt:lpstr>
      <vt:lpstr>Courier New</vt:lpstr>
      <vt:lpstr>Palatino Linotype</vt:lpstr>
      <vt:lpstr>Verdana</vt:lpstr>
      <vt:lpstr>Základné</vt:lpstr>
      <vt:lpstr>Pokročilé skriptování</vt:lpstr>
      <vt:lpstr>ÚVOD</vt:lpstr>
      <vt:lpstr>ZPRÁVY</vt:lpstr>
      <vt:lpstr>ZPRÁVY</vt:lpstr>
      <vt:lpstr>ZPRÁVY</vt:lpstr>
      <vt:lpstr>VÍCE PARAMETRŮ</vt:lpstr>
      <vt:lpstr>MENU DIALOGU</vt:lpstr>
      <vt:lpstr>PROPOJENÉ SADY</vt:lpstr>
      <vt:lpstr>PROPOJENÉ SADY</vt:lpstr>
      <vt:lpstr>PROPOJENÉ SADY</vt:lpstr>
      <vt:lpstr>PROPOJENÉ SADY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Zuzana Palková</cp:lastModifiedBy>
  <cp:revision>148</cp:revision>
  <cp:lastPrinted>2019-02-12T08:21:40Z</cp:lastPrinted>
  <dcterms:created xsi:type="dcterms:W3CDTF">2019-02-10T21:49:04Z</dcterms:created>
  <dcterms:modified xsi:type="dcterms:W3CDTF">2022-09-29T16:48:41Z</dcterms:modified>
</cp:coreProperties>
</file>