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93" r:id="rId4"/>
    <p:sldId id="272" r:id="rId5"/>
    <p:sldId id="294" r:id="rId6"/>
    <p:sldId id="295" r:id="rId7"/>
    <p:sldId id="296" r:id="rId8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16. 9. 2022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restormviewer.org/download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pensimulator.org/wiki/Compatible_Viewers" TargetMode="External"/><Relationship Id="rId2" Type="http://schemas.openxmlformats.org/officeDocument/2006/relationships/hyperlink" Target="http://www.singularityviewer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3.	3D-katseluohjelmat, Inventaario, Tiedostotyypit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3D-KATSELUOHJELMAT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23224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Maailmanlaajuisesti tällä hetkellä on käytössä monenlaisia asiakasohjelmistoja (ns. katseluohjelmia), joita käytetään yhteyden muodostamiseen 3D-VR-ympäristöihin (Second Life ja OpenSimulator-verkot). Yleisimmin käytetty vaihtoehto on Firestorm, johon keskitymme tällä kurssilla. Firestorm on saatavilla osoitteessa: 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http://www.firestormviewer.org/downloads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  <a:p>
            <a:pPr marL="274320" lvl="1" indent="0" algn="just" rtl="0">
              <a:lnSpc>
                <a:spcPct val="150000"/>
              </a:lnSpc>
              <a:spcBef>
                <a:spcPts val="0"/>
              </a:spcBef>
              <a:buNone/>
            </a:pP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3D-KATSELUOHJELMAT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736304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Singularity viewer on Second Life- ja OpenSimulator-asiakasohjelma, joka on kehitetty avoimena lähdekoodina ja jota voidaan käyttää myös vaihtoehtona Firestorm Viewer -ohjelmistolle. Singularity Viewer on saatavilla osoitteessa:  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  <a:hlinkClick r:id="rId2"/>
              </a:rPr>
              <a:t>http://www.singularityviewer.org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Lisää yhteensopivia katsoluohjelmia löydät artikkelista täällä: 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  <a:hlinkClick r:id="rId3"/>
              </a:rPr>
              <a:t>http://opensimulator.org/wiki/Compatible_Viewers</a:t>
            </a:r>
            <a:endParaRPr lang="en-US" sz="1800" b="0" dirty="0">
              <a:latin typeface="Arial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INVENTAARIO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" y="1412776"/>
            <a:ext cx="6417143" cy="2736304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Jokaisella avatarilla on tiedostojen luettelo, joka on järjestetty tiedostotyypin mukaan. Pääset siihen valitsemalla valikosta "Avatar -&gt; Inventory" (Ctrl + I). Voit myös luoda omia kansioita järjestääksesi tiedostot haluamallasi tavalla.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Tärkeimpiä tiedostotyyppejä ovat seuraavat: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EB7946-426C-4EA8-B9CA-DE6C0343E3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3971" y="1340768"/>
            <a:ext cx="2123440" cy="464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B603E29-7D94-4904-A25A-62114CE7C222}"/>
              </a:ext>
            </a:extLst>
          </p:cNvPr>
          <p:cNvSpPr txBox="1"/>
          <p:nvPr/>
        </p:nvSpPr>
        <p:spPr>
          <a:xfrm>
            <a:off x="819828" y="4397578"/>
            <a:ext cx="5616624" cy="132343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Animaatiot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Ruumiinosat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Vaatetus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Eleet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Maamerkit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Muistikortit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Objektit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Skriptit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Äänet</a:t>
            </a:r>
          </a:p>
          <a:p>
            <a:pPr marL="285750" indent="-285750" rtl="0">
              <a:buFont typeface="Wingdings" panose="05000000000000000000" pitchFamily="2" charset="2"/>
              <a:buChar char="q"/>
            </a:pPr>
            <a:r>
              <a:rPr lang="fi-fi" sz="1600" dirty="0"/>
              <a:t>Tekstuurit</a:t>
            </a:r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TIEDOSTOTYYPIT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Animaatiot: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Animaatiotiedostot '.bvh-muodossa', jotka avatarit voivat suorittaa (esim. juoksu, istuminen, vilkutus).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Ruumiinosat: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Kohteet, joita voidaan käyttää avatarin ulkonäön muuttamiseen. Niitä on neljää tyyppiä: Hiukset, iho, muoto ja silmät.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Vaatetus: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Vaatekappaleet, jotka avatar voi varustaa asunsa mukauttamiseksi.</a:t>
            </a:r>
          </a:p>
        </p:txBody>
      </p:sp>
    </p:spTree>
    <p:extLst>
      <p:ext uri="{BB962C8B-B14F-4D97-AF65-F5344CB8AC3E}">
        <p14:creationId xmlns:p14="http://schemas.microsoft.com/office/powerpoint/2010/main" val="332743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TIEDOSTOTYYPIT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92288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Eleet: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Animaatiot, joita avatar voi esittää muiden kanssa tapahtuvan kommunikoinnin tukemiseksi.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Maamerkit: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Sijaintitiedostot, joiden avulla voit tallentaa suosikkikohteita, teleportata niiden välillä ja jakaa niitä muiden kanssa.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Muistilaput 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Tekstitiedostot, joihin voi lisätä linkkejä muihin tiedostoihin.</a:t>
            </a:r>
          </a:p>
        </p:txBody>
      </p:sp>
    </p:spTree>
    <p:extLst>
      <p:ext uri="{BB962C8B-B14F-4D97-AF65-F5344CB8AC3E}">
        <p14:creationId xmlns:p14="http://schemas.microsoft.com/office/powerpoint/2010/main" val="319001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TIEDOSTOTYYPIT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3528392"/>
          </a:xfrm>
        </p:spPr>
        <p:txBody>
          <a:bodyPr rtlCol="0">
            <a:no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Objektit: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Nämä ovat yksinkertaisempia tai monimutkaisempia 3D-objekteja, jotka voit sijoittaa maailmaan (tätä toimintoa kutsutaan yleisesti nimellä 'rez').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Skriptit: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Tekstitiedostot, jotka sisältävät koodia, joka voidaan sijoittaa objektien sisälle niiden käyttäytymisen muuttamiseksi.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Äänet: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Äänitiedostot (.wav-muodossa), jotka voidaan sijoittaa objektien sisään ja käynnistää skriptien avulla. </a:t>
            </a:r>
          </a:p>
          <a:p>
            <a:pPr marL="457200" indent="-457200" algn="just" rt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fi-fi" sz="1800" dirty="0">
                <a:latin typeface="Arial (Body)"/>
                <a:cs typeface="Times New Roman" panose="02020603050405020304" pitchFamily="18" charset="0"/>
              </a:rPr>
              <a:t>Tekstuurit:</a:t>
            </a:r>
            <a:r>
              <a:rPr lang="fi-fi" sz="1800" b="0" dirty="0">
                <a:latin typeface="Arial (Body)"/>
                <a:cs typeface="Times New Roman" panose="02020603050405020304" pitchFamily="18" charset="0"/>
              </a:rPr>
              <a:t> Kuvatiedostot, joita voidaan asettaa 3D-objektien pinnoille.</a:t>
            </a:r>
          </a:p>
        </p:txBody>
      </p:sp>
    </p:spTree>
    <p:extLst>
      <p:ext uri="{BB962C8B-B14F-4D97-AF65-F5344CB8AC3E}">
        <p14:creationId xmlns:p14="http://schemas.microsoft.com/office/powerpoint/2010/main" val="2499744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2569</TotalTime>
  <Words>334</Words>
  <Application>Microsoft Office PowerPoint</Application>
  <PresentationFormat>On-screen Show (4:3)</PresentationFormat>
  <Paragraphs>35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3. 3D-katseluohjelmat, Inventaario, Tiedostotyypit</vt:lpstr>
      <vt:lpstr>3D-KATSELUOHJELMAT</vt:lpstr>
      <vt:lpstr>3D-KATSELUOHJELMAT</vt:lpstr>
      <vt:lpstr>INVENTAARIO</vt:lpstr>
      <vt:lpstr>TIEDOSTOTYYPIT</vt:lpstr>
      <vt:lpstr>TIEDOSTOTYYPIT</vt:lpstr>
      <vt:lpstr>TIEDOSTOTYYPIT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178</cp:revision>
  <cp:lastPrinted>2019-02-12T08:21:40Z</cp:lastPrinted>
  <dcterms:created xsi:type="dcterms:W3CDTF">2019-02-10T21:49:04Z</dcterms:created>
  <dcterms:modified xsi:type="dcterms:W3CDTF">2022-09-16T18:41:20Z</dcterms:modified>
</cp:coreProperties>
</file>