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93" r:id="rId4"/>
    <p:sldId id="272" r:id="rId5"/>
    <p:sldId id="294" r:id="rId6"/>
    <p:sldId id="295" r:id="rId7"/>
    <p:sldId id="296" r:id="rId8"/>
  </p:sldIdLst>
  <p:sldSz cx="9144000" cy="6858000" type="screen4x3"/>
  <p:notesSz cx="7315200" cy="96012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78" autoAdjust="0"/>
    <p:restoredTop sz="93450" autoAdjust="0"/>
  </p:normalViewPr>
  <p:slideViewPr>
    <p:cSldViewPr>
      <p:cViewPr varScale="1">
        <p:scale>
          <a:sx n="107" d="100"/>
          <a:sy n="107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372E2F8-8C27-4303-A77C-E724F5C8016B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F5F3F0D-312C-4AED-8EB4-1582FE5784D7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/>
              <a:t>Upravte štýl predlohy textu.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rtlCol="0"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 rtlCol="0"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i-fi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 rtlCol="0">
            <a:norm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1">
                <a:latin typeface="Arial "/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rtlCol="0"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rtlCol="0"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i-fi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cap="none" baseline="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rtlCol="0" anchor="t">
            <a:noAutofit/>
          </a:bodyPr>
          <a:lstStyle>
            <a:lvl1pPr>
              <a:defRPr sz="24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i-fi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/>
              <a:t>Upravte štýl predlohy textu.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restormviewer.org/download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pensimulator.org/wiki/Compatible_Viewers" TargetMode="External"/><Relationship Id="rId2" Type="http://schemas.openxmlformats.org/officeDocument/2006/relationships/hyperlink" Target="http://www.singularityviewer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80375"/>
            <a:ext cx="8072494" cy="1297250"/>
          </a:xfrm>
        </p:spPr>
        <p:txBody>
          <a:bodyPr rtlCol="0"/>
          <a:lstStyle/>
          <a:p>
            <a:pPr algn="ctr" rtl="0"/>
            <a:r>
              <a:rPr lang="fi-fi" sz="4000" b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3.	3D-katseluohjelmat, Inventaario, Tiedostotyypit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fi-fi" sz="1600" b="1" cap="small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fi-fi">
                <a:solidFill>
                  <a:srgbClr val="EF8E7B"/>
                </a:solidFill>
              </a:rPr>
              <a:t>3D Worlds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3D-KATSELUOHJELMAT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232248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Maailmanlaajuisesti tällä hetkellä on käytössä monenlaisia asiakasohjelmistoja (ns. katseluohjelmia), joita käytetään yhteyden muodostamiseen 3D-VR-ympäristöihin (Second Life ja OpenSimulator-verkot). Yleisimmin käytetty vaihtoehto on Firestorm, johon keskitymme tällä kurssilla. Firestorm on saatavilla osoitteessa: </a:t>
            </a:r>
            <a:r>
              <a:rPr lang="fi-fi" sz="1800" b="0" dirty="0">
                <a:latin typeface="Arial (Body)"/>
                <a:cs typeface="Times New Roman" panose="02020603050405020304" pitchFamily="18" charset="0"/>
                <a:hlinkClick r:id="rId2"/>
              </a:rPr>
              <a:t>http://www.firestormviewer.org/downloads</a:t>
            </a:r>
            <a:endParaRPr lang="en-US" sz="1800" b="0" dirty="0">
              <a:latin typeface="Arial (Body)"/>
              <a:cs typeface="Times New Roman" panose="02020603050405020304" pitchFamily="18" charset="0"/>
            </a:endParaRPr>
          </a:p>
          <a:p>
            <a:pPr marL="274320" lvl="1" indent="0" algn="just" rtl="0">
              <a:lnSpc>
                <a:spcPct val="150000"/>
              </a:lnSpc>
              <a:spcBef>
                <a:spcPts val="0"/>
              </a:spcBef>
              <a:buNone/>
            </a:pPr>
            <a:endParaRPr lang="en-US" sz="1800" dirty="0">
              <a:latin typeface="Arial (Body)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3D-KATSELUOHJELMAT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736304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Singularity viewer on Second Life- ja OpenSimulator-asiakasohjelma, joka on kehitetty avoimena lähdekoodina ja jota voidaan käyttää myös vaihtoehtona Firestorm Viewer -ohjelmistolle. Singularity Viewer on saatavilla osoitteessa:  </a:t>
            </a:r>
            <a:r>
              <a:rPr lang="fi-fi" sz="1800" b="0" dirty="0">
                <a:latin typeface="Arial (Body)"/>
                <a:cs typeface="Times New Roman" panose="02020603050405020304" pitchFamily="18" charset="0"/>
                <a:hlinkClick r:id="rId2"/>
              </a:rPr>
              <a:t>http://www.singularityviewer.org</a:t>
            </a: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Lisää yhteensopivia katsoluohjelmia löydät artikkelista täällä: </a:t>
            </a:r>
            <a:r>
              <a:rPr lang="fi-fi" sz="1800" b="0" dirty="0">
                <a:latin typeface="Arial (Body)"/>
                <a:cs typeface="Times New Roman" panose="02020603050405020304" pitchFamily="18" charset="0"/>
                <a:hlinkClick r:id="rId3"/>
              </a:rPr>
              <a:t>http://opensimulator.org/wiki/Compatible_Viewers</a:t>
            </a:r>
            <a:endParaRPr lang="en-US" sz="1800" b="0" dirty="0">
              <a:latin typeface="Arial (Body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279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INVENTAARIO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" y="1412776"/>
            <a:ext cx="6417143" cy="2736304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Jokaisella avatarilla on tiedostojen luettelo, joka on järjestetty tiedostotyypin mukaan. Pääset siihen valitsemalla valikosta "Avatar -&gt; Inventory" (Ctrl + I). Voit myös luoda omia kansioita järjestääksesi tiedostot haluamallasi tavalla.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Tärkeimpiä tiedostotyyppejä ovat seuraavat: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EB7946-426C-4EA8-B9CA-DE6C0343E3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971" y="1340768"/>
            <a:ext cx="2123440" cy="464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B603E29-7D94-4904-A25A-62114CE7C222}"/>
              </a:ext>
            </a:extLst>
          </p:cNvPr>
          <p:cNvSpPr txBox="1"/>
          <p:nvPr/>
        </p:nvSpPr>
        <p:spPr>
          <a:xfrm>
            <a:off x="819828" y="4397578"/>
            <a:ext cx="5616624" cy="132343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 rtl="0">
              <a:buFont typeface="Wingdings" panose="05000000000000000000" pitchFamily="2" charset="2"/>
              <a:buChar char="q"/>
            </a:pPr>
            <a:r>
              <a:rPr lang="fi-fi" sz="1600" dirty="0"/>
              <a:t>Animaatiot</a:t>
            </a:r>
          </a:p>
          <a:p>
            <a:pPr marL="285750" indent="-285750" rtl="0">
              <a:buFont typeface="Wingdings" panose="05000000000000000000" pitchFamily="2" charset="2"/>
              <a:buChar char="q"/>
            </a:pPr>
            <a:r>
              <a:rPr lang="fi-fi" sz="1600" dirty="0"/>
              <a:t>Ruumiinosat</a:t>
            </a:r>
          </a:p>
          <a:p>
            <a:pPr marL="285750" indent="-285750" rtl="0">
              <a:buFont typeface="Wingdings" panose="05000000000000000000" pitchFamily="2" charset="2"/>
              <a:buChar char="q"/>
            </a:pPr>
            <a:r>
              <a:rPr lang="fi-fi" sz="1600" dirty="0"/>
              <a:t>Vaatetus</a:t>
            </a:r>
          </a:p>
          <a:p>
            <a:pPr marL="285750" indent="-285750" rtl="0">
              <a:buFont typeface="Wingdings" panose="05000000000000000000" pitchFamily="2" charset="2"/>
              <a:buChar char="q"/>
            </a:pPr>
            <a:r>
              <a:rPr lang="fi-fi" sz="1600" dirty="0"/>
              <a:t>Eleet</a:t>
            </a:r>
          </a:p>
          <a:p>
            <a:pPr marL="285750" indent="-285750" rtl="0">
              <a:buFont typeface="Wingdings" panose="05000000000000000000" pitchFamily="2" charset="2"/>
              <a:buChar char="q"/>
            </a:pPr>
            <a:r>
              <a:rPr lang="fi-fi" sz="1600" dirty="0"/>
              <a:t>Maamerkit</a:t>
            </a:r>
          </a:p>
          <a:p>
            <a:pPr marL="285750" indent="-285750" rtl="0">
              <a:buFont typeface="Wingdings" panose="05000000000000000000" pitchFamily="2" charset="2"/>
              <a:buChar char="q"/>
            </a:pPr>
            <a:r>
              <a:rPr lang="fi-fi" sz="1600" dirty="0"/>
              <a:t>Muistikortit</a:t>
            </a:r>
          </a:p>
          <a:p>
            <a:pPr marL="285750" indent="-285750" rtl="0">
              <a:buFont typeface="Wingdings" panose="05000000000000000000" pitchFamily="2" charset="2"/>
              <a:buChar char="q"/>
            </a:pPr>
            <a:r>
              <a:rPr lang="fi-fi" sz="1600" dirty="0"/>
              <a:t>Objektit</a:t>
            </a:r>
          </a:p>
          <a:p>
            <a:pPr marL="285750" indent="-285750" rtl="0">
              <a:buFont typeface="Wingdings" panose="05000000000000000000" pitchFamily="2" charset="2"/>
              <a:buChar char="q"/>
            </a:pPr>
            <a:r>
              <a:rPr lang="fi-fi" sz="1600" dirty="0"/>
              <a:t>Skriptit</a:t>
            </a:r>
          </a:p>
          <a:p>
            <a:pPr marL="285750" indent="-285750" rtl="0">
              <a:buFont typeface="Wingdings" panose="05000000000000000000" pitchFamily="2" charset="2"/>
              <a:buChar char="q"/>
            </a:pPr>
            <a:r>
              <a:rPr lang="fi-fi" sz="1600" dirty="0"/>
              <a:t>Äänet</a:t>
            </a:r>
          </a:p>
          <a:p>
            <a:pPr marL="285750" indent="-285750" rtl="0">
              <a:buFont typeface="Wingdings" panose="05000000000000000000" pitchFamily="2" charset="2"/>
              <a:buChar char="q"/>
            </a:pPr>
            <a:r>
              <a:rPr lang="fi-fi" sz="1600" dirty="0"/>
              <a:t>Tekstuurit</a:t>
            </a:r>
          </a:p>
        </p:txBody>
      </p:sp>
    </p:spTree>
    <p:extLst>
      <p:ext uri="{BB962C8B-B14F-4D97-AF65-F5344CB8AC3E}">
        <p14:creationId xmlns:p14="http://schemas.microsoft.com/office/powerpoint/2010/main" val="2775659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TIEDOSTOTYYPIT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520280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dirty="0">
                <a:latin typeface="Arial (Body)"/>
                <a:cs typeface="Times New Roman" panose="02020603050405020304" pitchFamily="18" charset="0"/>
              </a:rPr>
              <a:t>Animaatiot:</a:t>
            </a: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 Animaatiotiedostot '.bvh-muodossa', jotka avatarit voivat suorittaa (esim. juoksu, istuminen, vilkutus).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dirty="0">
                <a:latin typeface="Arial (Body)"/>
                <a:cs typeface="Times New Roman" panose="02020603050405020304" pitchFamily="18" charset="0"/>
              </a:rPr>
              <a:t>Ruumiinosat:</a:t>
            </a: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 Kohteet, joita voidaan käyttää avatarin ulkonäön muuttamiseen. Niitä on neljää tyyppiä: Hiukset, iho, muoto ja silmät.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dirty="0">
                <a:latin typeface="Arial (Body)"/>
                <a:cs typeface="Times New Roman" panose="02020603050405020304" pitchFamily="18" charset="0"/>
              </a:rPr>
              <a:t>Vaatetus:</a:t>
            </a: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 Vaatekappaleet, jotka avatar voi varustaa asunsa mukauttamiseksi.</a:t>
            </a:r>
          </a:p>
        </p:txBody>
      </p:sp>
    </p:spTree>
    <p:extLst>
      <p:ext uri="{BB962C8B-B14F-4D97-AF65-F5344CB8AC3E}">
        <p14:creationId xmlns:p14="http://schemas.microsoft.com/office/powerpoint/2010/main" val="332743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TIEDOSTOTYYPIT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592288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dirty="0">
                <a:latin typeface="Arial (Body)"/>
                <a:cs typeface="Times New Roman" panose="02020603050405020304" pitchFamily="18" charset="0"/>
              </a:rPr>
              <a:t>Eleet:</a:t>
            </a: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 Animaatiot, joita avatar voi esittää muiden kanssa tapahtuvan kommunikoinnin tukemiseksi.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dirty="0">
                <a:latin typeface="Arial (Body)"/>
                <a:cs typeface="Times New Roman" panose="02020603050405020304" pitchFamily="18" charset="0"/>
              </a:rPr>
              <a:t>Maamerkit:</a:t>
            </a: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 Sijaintitiedostot, joiden avulla voit tallentaa suosikkikohteita, teleportata niiden välillä ja jakaa niitä muiden kanssa.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dirty="0">
                <a:latin typeface="Arial (Body)"/>
                <a:cs typeface="Times New Roman" panose="02020603050405020304" pitchFamily="18" charset="0"/>
              </a:rPr>
              <a:t>Muistilaput :</a:t>
            </a: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 Tekstitiedostot, joihin voi lisätä linkkejä muihin tiedostoihin.</a:t>
            </a:r>
          </a:p>
        </p:txBody>
      </p:sp>
    </p:spTree>
    <p:extLst>
      <p:ext uri="{BB962C8B-B14F-4D97-AF65-F5344CB8AC3E}">
        <p14:creationId xmlns:p14="http://schemas.microsoft.com/office/powerpoint/2010/main" val="3190013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TIEDOSTOTYYPIT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72816"/>
            <a:ext cx="8712968" cy="3528392"/>
          </a:xfrm>
        </p:spPr>
        <p:txBody>
          <a:bodyPr rtlCol="0">
            <a:no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dirty="0">
                <a:latin typeface="Arial (Body)"/>
                <a:cs typeface="Times New Roman" panose="02020603050405020304" pitchFamily="18" charset="0"/>
              </a:rPr>
              <a:t>Objektit:</a:t>
            </a: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 Nämä ovat yksinkertaisempia tai monimutkaisempia 3D-objekteja, jotka voit sijoittaa maailmaan (tätä toimintoa kutsutaan yleisesti nimellä 'rez').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dirty="0">
                <a:latin typeface="Arial (Body)"/>
                <a:cs typeface="Times New Roman" panose="02020603050405020304" pitchFamily="18" charset="0"/>
              </a:rPr>
              <a:t>Skriptit:</a:t>
            </a: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 Tekstitiedostot, jotka sisältävät koodia, joka voidaan sijoittaa objektien sisälle niiden käyttäytymisen muuttamiseksi.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dirty="0">
                <a:latin typeface="Arial (Body)"/>
                <a:cs typeface="Times New Roman" panose="02020603050405020304" pitchFamily="18" charset="0"/>
              </a:rPr>
              <a:t>Äänet:</a:t>
            </a: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 Äänitiedostot (.wav-muodossa), jotka voidaan sijoittaa objektien sisään ja käynnistää skriptien avulla.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dirty="0">
                <a:latin typeface="Arial (Body)"/>
                <a:cs typeface="Times New Roman" panose="02020603050405020304" pitchFamily="18" charset="0"/>
              </a:rPr>
              <a:t>Tekstuurit:</a:t>
            </a: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 Kuvatiedostot, joita voidaan asettaa 3D-objektien pinnoille.</a:t>
            </a:r>
          </a:p>
        </p:txBody>
      </p:sp>
    </p:spTree>
    <p:extLst>
      <p:ext uri="{BB962C8B-B14F-4D97-AF65-F5344CB8AC3E}">
        <p14:creationId xmlns:p14="http://schemas.microsoft.com/office/powerpoint/2010/main" val="2499744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2569</TotalTime>
  <Words>334</Words>
  <Application>Microsoft Office PowerPoint</Application>
  <PresentationFormat>On-screen Show (4:3)</PresentationFormat>
  <Paragraphs>35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</vt:lpstr>
      <vt:lpstr>Arial (Body)</vt:lpstr>
      <vt:lpstr>Arial Black</vt:lpstr>
      <vt:lpstr>Calibri</vt:lpstr>
      <vt:lpstr>Verdana</vt:lpstr>
      <vt:lpstr>Wingdings</vt:lpstr>
      <vt:lpstr>Základné</vt:lpstr>
      <vt:lpstr>3. 3D-katseluohjelmat, Inventaario, Tiedostotyypit</vt:lpstr>
      <vt:lpstr>3D-KATSELUOHJELMAT</vt:lpstr>
      <vt:lpstr>3D-KATSELUOHJELMAT</vt:lpstr>
      <vt:lpstr>INVENTAARIO</vt:lpstr>
      <vt:lpstr>TIEDOSTOTYYPIT</vt:lpstr>
      <vt:lpstr>TIEDOSTOTYYPIT</vt:lpstr>
      <vt:lpstr>TIEDOSTOTYYPIT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178</cp:revision>
  <cp:lastPrinted>2019-02-12T08:21:40Z</cp:lastPrinted>
  <dcterms:created xsi:type="dcterms:W3CDTF">2019-02-10T21:49:04Z</dcterms:created>
  <dcterms:modified xsi:type="dcterms:W3CDTF">2022-09-16T18:41:20Z</dcterms:modified>
</cp:coreProperties>
</file>