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handoutMasterIdLst>
    <p:handoutMasterId r:id="rId17"/>
  </p:handoutMasterIdLst>
  <p:sldIdLst>
    <p:sldId id="256" r:id="rId2"/>
    <p:sldId id="257" r:id="rId3"/>
    <p:sldId id="312" r:id="rId4"/>
    <p:sldId id="308" r:id="rId5"/>
    <p:sldId id="313" r:id="rId6"/>
    <p:sldId id="314" r:id="rId7"/>
    <p:sldId id="315" r:id="rId8"/>
    <p:sldId id="307" r:id="rId9"/>
    <p:sldId id="309" r:id="rId10"/>
    <p:sldId id="316" r:id="rId11"/>
    <p:sldId id="317" r:id="rId12"/>
    <p:sldId id="310" r:id="rId13"/>
    <p:sldId id="318" r:id="rId14"/>
    <p:sldId id="319" r:id="rId15"/>
  </p:sldIdLst>
  <p:sldSz cx="9144000" cy="6858000" type="screen4x3"/>
  <p:notesSz cx="7315200" cy="9601200"/>
  <p:defaultTextStyle>
    <a:defPPr rtl="0">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5330A5"/>
    <a:srgbClr val="EF8E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478" autoAdjust="0"/>
    <p:restoredTop sz="93450" autoAdjust="0"/>
  </p:normalViewPr>
  <p:slideViewPr>
    <p:cSldViewPr>
      <p:cViewPr varScale="1">
        <p:scale>
          <a:sx n="107" d="100"/>
          <a:sy n="107" d="100"/>
        </p:scale>
        <p:origin x="1572"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9" d="100"/>
          <a:sy n="79" d="100"/>
        </p:scale>
        <p:origin x="3180"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3169920" cy="481728"/>
          </a:xfrm>
          <a:prstGeom prst="rect">
            <a:avLst/>
          </a:prstGeom>
        </p:spPr>
        <p:txBody>
          <a:bodyPr vert="horz" lIns="91440" tIns="45720" rIns="91440" bIns="45720" rtlCol="0"/>
          <a:lstStyle>
            <a:lvl1pPr algn="l">
              <a:defRPr sz="1200"/>
            </a:lvl1pPr>
          </a:lstStyle>
          <a:p>
            <a:pPr rtl="0"/>
            <a:endParaRPr lang="sk-SK"/>
          </a:p>
        </p:txBody>
      </p:sp>
      <p:sp>
        <p:nvSpPr>
          <p:cNvPr id="3" name="Zástupný symbol dátumu 2"/>
          <p:cNvSpPr>
            <a:spLocks noGrp="1"/>
          </p:cNvSpPr>
          <p:nvPr>
            <p:ph type="dt" sz="quarter" idx="1"/>
          </p:nvPr>
        </p:nvSpPr>
        <p:spPr>
          <a:xfrm>
            <a:off x="4143587" y="0"/>
            <a:ext cx="3169920" cy="481728"/>
          </a:xfrm>
          <a:prstGeom prst="rect">
            <a:avLst/>
          </a:prstGeom>
        </p:spPr>
        <p:txBody>
          <a:bodyPr vert="horz" lIns="91440" tIns="45720" rIns="91440" bIns="45720" rtlCol="0"/>
          <a:lstStyle>
            <a:lvl1pPr algn="r">
              <a:defRPr sz="1200"/>
            </a:lvl1pPr>
          </a:lstStyle>
          <a:p>
            <a:pPr rtl="0"/>
            <a:fld id="{1372E2F8-8C27-4303-A77C-E724F5C8016B}" type="datetimeFigureOut">
              <a:rPr lang="sk-SK" smtClean="0"/>
              <a:pPr rtl="0"/>
              <a:t>16. 9. 2022</a:t>
            </a:fld>
            <a:endParaRPr lang="sk-SK"/>
          </a:p>
        </p:txBody>
      </p:sp>
      <p:sp>
        <p:nvSpPr>
          <p:cNvPr id="4" name="Zástupný symbol päty 3"/>
          <p:cNvSpPr>
            <a:spLocks noGrp="1"/>
          </p:cNvSpPr>
          <p:nvPr>
            <p:ph type="ftr" sz="quarter" idx="2"/>
          </p:nvPr>
        </p:nvSpPr>
        <p:spPr>
          <a:xfrm>
            <a:off x="0" y="9119474"/>
            <a:ext cx="3169920" cy="481727"/>
          </a:xfrm>
          <a:prstGeom prst="rect">
            <a:avLst/>
          </a:prstGeom>
        </p:spPr>
        <p:txBody>
          <a:bodyPr vert="horz" lIns="91440" tIns="45720" rIns="91440" bIns="45720" rtlCol="0" anchor="b"/>
          <a:lstStyle>
            <a:lvl1pPr algn="l">
              <a:defRPr sz="1200"/>
            </a:lvl1pPr>
          </a:lstStyle>
          <a:p>
            <a:pPr rtl="0"/>
            <a:endParaRPr lang="sk-SK"/>
          </a:p>
        </p:txBody>
      </p:sp>
      <p:sp>
        <p:nvSpPr>
          <p:cNvPr id="5" name="Zástupný symbol čísla snímky 4"/>
          <p:cNvSpPr>
            <a:spLocks noGrp="1"/>
          </p:cNvSpPr>
          <p:nvPr>
            <p:ph type="sldNum" sz="quarter" idx="3"/>
          </p:nvPr>
        </p:nvSpPr>
        <p:spPr>
          <a:xfrm>
            <a:off x="4143587" y="9119474"/>
            <a:ext cx="3169920" cy="481727"/>
          </a:xfrm>
          <a:prstGeom prst="rect">
            <a:avLst/>
          </a:prstGeom>
        </p:spPr>
        <p:txBody>
          <a:bodyPr vert="horz" lIns="91440" tIns="45720" rIns="91440" bIns="45720" rtlCol="0" anchor="b"/>
          <a:lstStyle>
            <a:lvl1pPr algn="r">
              <a:defRPr sz="1200"/>
            </a:lvl1pPr>
          </a:lstStyle>
          <a:p>
            <a:pPr rtl="0"/>
            <a:fld id="{657CD2E3-5BDB-44FE-995E-F2DCFA948423}" type="slidenum">
              <a:rPr lang="sk-SK" smtClean="0"/>
              <a:pPr/>
              <a:t>‹#›</a:t>
            </a:fld>
            <a:endParaRPr lang="sk-SK"/>
          </a:p>
        </p:txBody>
      </p:sp>
    </p:spTree>
    <p:extLst>
      <p:ext uri="{BB962C8B-B14F-4D97-AF65-F5344CB8AC3E}">
        <p14:creationId xmlns:p14="http://schemas.microsoft.com/office/powerpoint/2010/main" val="10080553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1"/>
            <a:ext cx="3169920" cy="480060"/>
          </a:xfrm>
          <a:prstGeom prst="rect">
            <a:avLst/>
          </a:prstGeom>
        </p:spPr>
        <p:txBody>
          <a:bodyPr vert="horz" lIns="91440" tIns="45720" rIns="91440" bIns="45720" rtlCol="0"/>
          <a:lstStyle>
            <a:lvl1pPr algn="l">
              <a:defRPr sz="1200"/>
            </a:lvl1pPr>
          </a:lstStyle>
          <a:p>
            <a:pPr rtl="0"/>
            <a:endParaRPr lang="sk-SK"/>
          </a:p>
        </p:txBody>
      </p:sp>
      <p:sp>
        <p:nvSpPr>
          <p:cNvPr id="3" name="Zástupný symbol dátumu 2"/>
          <p:cNvSpPr>
            <a:spLocks noGrp="1"/>
          </p:cNvSpPr>
          <p:nvPr>
            <p:ph type="dt" idx="1"/>
          </p:nvPr>
        </p:nvSpPr>
        <p:spPr>
          <a:xfrm>
            <a:off x="4143587" y="1"/>
            <a:ext cx="3169920" cy="480060"/>
          </a:xfrm>
          <a:prstGeom prst="rect">
            <a:avLst/>
          </a:prstGeom>
        </p:spPr>
        <p:txBody>
          <a:bodyPr vert="horz" lIns="91440" tIns="45720" rIns="91440" bIns="45720" rtlCol="0"/>
          <a:lstStyle>
            <a:lvl1pPr algn="r">
              <a:defRPr sz="1200"/>
            </a:lvl1pPr>
          </a:lstStyle>
          <a:p>
            <a:pPr rtl="0"/>
            <a:fld id="{1F5F3F0D-312C-4AED-8EB4-1582FE5784D7}" type="datetimeFigureOut">
              <a:rPr lang="sk-SK" smtClean="0"/>
              <a:pPr rtl="0"/>
              <a:t>16. 9. 2022</a:t>
            </a:fld>
            <a:endParaRPr lang="sk-SK"/>
          </a:p>
        </p:txBody>
      </p:sp>
      <p:sp>
        <p:nvSpPr>
          <p:cNvPr id="4" name="Zástupný symbol obrazu snímky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pPr rtl="0"/>
            <a:endParaRPr lang="sk-SK"/>
          </a:p>
        </p:txBody>
      </p:sp>
      <p:sp>
        <p:nvSpPr>
          <p:cNvPr id="5" name="Zástupný symbol poznámok 4"/>
          <p:cNvSpPr>
            <a:spLocks noGrp="1"/>
          </p:cNvSpPr>
          <p:nvPr>
            <p:ph type="body" sz="quarter" idx="3"/>
          </p:nvPr>
        </p:nvSpPr>
        <p:spPr>
          <a:xfrm>
            <a:off x="731521" y="4560570"/>
            <a:ext cx="5852160" cy="4320540"/>
          </a:xfrm>
          <a:prstGeom prst="rect">
            <a:avLst/>
          </a:prstGeom>
        </p:spPr>
        <p:txBody>
          <a:bodyPr vert="horz" lIns="91440" tIns="45720" rIns="91440" bIns="45720" rtlCol="0"/>
          <a:lstStyle/>
          <a:p>
            <a:pPr lvl="0" rtl="0"/>
            <a:r>
              <a:rPr lang="fi-fi"/>
              <a:t>Upravte štýl predlohy textu.</a:t>
            </a:r>
          </a:p>
          <a:p>
            <a:pPr lvl="1" rtl="0"/>
            <a:r>
              <a:rPr lang="fi-fi"/>
              <a:t>Druhá úroveň</a:t>
            </a:r>
          </a:p>
          <a:p>
            <a:pPr lvl="2" rtl="0"/>
            <a:r>
              <a:rPr lang="fi-fi"/>
              <a:t>Tretia úroveň</a:t>
            </a:r>
          </a:p>
          <a:p>
            <a:pPr lvl="3" rtl="0"/>
            <a:r>
              <a:rPr lang="fi-fi"/>
              <a:t>Štvrtá úroveň</a:t>
            </a:r>
          </a:p>
          <a:p>
            <a:pPr lvl="4" rtl="0"/>
            <a:r>
              <a:rPr lang="fi-fi"/>
              <a:t>Piata úroveň</a:t>
            </a:r>
          </a:p>
        </p:txBody>
      </p:sp>
      <p:sp>
        <p:nvSpPr>
          <p:cNvPr id="6" name="Zástupný symbol päty 5"/>
          <p:cNvSpPr>
            <a:spLocks noGrp="1"/>
          </p:cNvSpPr>
          <p:nvPr>
            <p:ph type="ftr" sz="quarter" idx="4"/>
          </p:nvPr>
        </p:nvSpPr>
        <p:spPr>
          <a:xfrm>
            <a:off x="0" y="9119474"/>
            <a:ext cx="3169920" cy="480060"/>
          </a:xfrm>
          <a:prstGeom prst="rect">
            <a:avLst/>
          </a:prstGeom>
        </p:spPr>
        <p:txBody>
          <a:bodyPr vert="horz" lIns="91440" tIns="45720" rIns="91440" bIns="45720" rtlCol="0" anchor="b"/>
          <a:lstStyle>
            <a:lvl1pPr algn="l">
              <a:defRPr sz="1200"/>
            </a:lvl1pPr>
          </a:lstStyle>
          <a:p>
            <a:pPr rtl="0"/>
            <a:endParaRPr lang="sk-SK"/>
          </a:p>
        </p:txBody>
      </p:sp>
      <p:sp>
        <p:nvSpPr>
          <p:cNvPr id="7" name="Zástupný symbol čísla snímky 6"/>
          <p:cNvSpPr>
            <a:spLocks noGrp="1"/>
          </p:cNvSpPr>
          <p:nvPr>
            <p:ph type="sldNum" sz="quarter" idx="5"/>
          </p:nvPr>
        </p:nvSpPr>
        <p:spPr>
          <a:xfrm>
            <a:off x="4143587" y="9119474"/>
            <a:ext cx="3169920" cy="480060"/>
          </a:xfrm>
          <a:prstGeom prst="rect">
            <a:avLst/>
          </a:prstGeom>
        </p:spPr>
        <p:txBody>
          <a:bodyPr vert="horz" lIns="91440" tIns="45720" rIns="91440" bIns="45720" rtlCol="0" anchor="b"/>
          <a:lstStyle>
            <a:lvl1pPr algn="r">
              <a:defRPr sz="1200"/>
            </a:lvl1pPr>
          </a:lstStyle>
          <a:p>
            <a:pPr rtl="0"/>
            <a:fld id="{4314993F-1191-4E28-A105-C8612743DD3B}" type="slidenum">
              <a:rPr lang="sk-SK" smtClean="0"/>
              <a:pPr/>
              <a:t>‹#›</a:t>
            </a:fld>
            <a:endParaRPr lang="sk-SK"/>
          </a:p>
        </p:txBody>
      </p:sp>
    </p:spTree>
    <p:extLst>
      <p:ext uri="{BB962C8B-B14F-4D97-AF65-F5344CB8AC3E}">
        <p14:creationId xmlns:p14="http://schemas.microsoft.com/office/powerpoint/2010/main" val="18289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rtlCol="0"/>
          <a:lstStyle/>
          <a:p>
            <a:pPr rtl="0"/>
            <a:endParaRPr lang="sk-SK" dirty="0"/>
          </a:p>
        </p:txBody>
      </p:sp>
      <p:sp>
        <p:nvSpPr>
          <p:cNvPr id="4" name="Zástupný objekt pre číslo snímky 3"/>
          <p:cNvSpPr>
            <a:spLocks noGrp="1"/>
          </p:cNvSpPr>
          <p:nvPr>
            <p:ph type="sldNum" sz="quarter" idx="5"/>
          </p:nvPr>
        </p:nvSpPr>
        <p:spPr/>
        <p:txBody>
          <a:bodyPr rtlCol="0"/>
          <a:lstStyle/>
          <a:p>
            <a:pPr rtl="0"/>
            <a:fld id="{4314993F-1191-4E28-A105-C8612743DD3B}" type="slidenum">
              <a:rPr lang="sk-SK" smtClean="0"/>
              <a:pPr/>
              <a:t>1</a:t>
            </a:fld>
            <a:endParaRPr lang="sk-SK"/>
          </a:p>
        </p:txBody>
      </p:sp>
    </p:spTree>
    <p:extLst>
      <p:ext uri="{BB962C8B-B14F-4D97-AF65-F5344CB8AC3E}">
        <p14:creationId xmlns:p14="http://schemas.microsoft.com/office/powerpoint/2010/main" val="19473481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endParaRPr lang="en-US" dirty="0"/>
          </a:p>
        </p:txBody>
      </p:sp>
      <p:sp>
        <p:nvSpPr>
          <p:cNvPr id="4" name="Slide Number Placeholder 3"/>
          <p:cNvSpPr>
            <a:spLocks noGrp="1"/>
          </p:cNvSpPr>
          <p:nvPr>
            <p:ph type="sldNum" sz="quarter" idx="5"/>
          </p:nvPr>
        </p:nvSpPr>
        <p:spPr/>
        <p:txBody>
          <a:bodyPr rtlCol="0"/>
          <a:lstStyle/>
          <a:p>
            <a:pPr rtl="0"/>
            <a:fld id="{4314993F-1191-4E28-A105-C8612743DD3B}" type="slidenum">
              <a:rPr lang="sk-SK" smtClean="0"/>
              <a:pPr/>
              <a:t>2</a:t>
            </a:fld>
            <a:endParaRPr lang="sk-SK"/>
          </a:p>
        </p:txBody>
      </p:sp>
    </p:spTree>
    <p:extLst>
      <p:ext uri="{BB962C8B-B14F-4D97-AF65-F5344CB8AC3E}">
        <p14:creationId xmlns:p14="http://schemas.microsoft.com/office/powerpoint/2010/main" val="35047700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endParaRPr lang="en-US" dirty="0"/>
          </a:p>
        </p:txBody>
      </p:sp>
      <p:sp>
        <p:nvSpPr>
          <p:cNvPr id="4" name="Slide Number Placeholder 3"/>
          <p:cNvSpPr>
            <a:spLocks noGrp="1"/>
          </p:cNvSpPr>
          <p:nvPr>
            <p:ph type="sldNum" sz="quarter" idx="5"/>
          </p:nvPr>
        </p:nvSpPr>
        <p:spPr/>
        <p:txBody>
          <a:bodyPr rtlCol="0"/>
          <a:lstStyle/>
          <a:p>
            <a:pPr rtl="0"/>
            <a:fld id="{4314993F-1191-4E28-A105-C8612743DD3B}" type="slidenum">
              <a:rPr lang="sk-SK" smtClean="0"/>
              <a:pPr/>
              <a:t>3</a:t>
            </a:fld>
            <a:endParaRPr lang="sk-SK"/>
          </a:p>
        </p:txBody>
      </p:sp>
    </p:spTree>
    <p:extLst>
      <p:ext uri="{BB962C8B-B14F-4D97-AF65-F5344CB8AC3E}">
        <p14:creationId xmlns:p14="http://schemas.microsoft.com/office/powerpoint/2010/main" val="408626090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26915"/>
            <a:ext cx="7772400" cy="3173684"/>
          </a:xfrm>
        </p:spPr>
        <p:txBody>
          <a:bodyPr rtlCol="0" anchor="ctr">
            <a:noAutofit/>
          </a:bodyPr>
          <a:lstStyle>
            <a:lvl1pPr>
              <a:lnSpc>
                <a:spcPct val="100000"/>
              </a:lnSpc>
              <a:defRPr sz="6000" cap="none" spc="-80" baseline="0">
                <a:solidFill>
                  <a:srgbClr val="FFC000"/>
                </a:solidFill>
              </a:defRPr>
            </a:lvl1pPr>
          </a:lstStyle>
          <a:p>
            <a:pPr rtl="0"/>
            <a:r>
              <a:rPr lang="fi-fi"/>
              <a:t>Kliknutím upravte štýl predlohy nadpisu</a:t>
            </a:r>
            <a:endParaRPr lang="en-US" dirty="0"/>
          </a:p>
        </p:txBody>
      </p:sp>
      <p:sp>
        <p:nvSpPr>
          <p:cNvPr id="3" name="Subtitle 2"/>
          <p:cNvSpPr>
            <a:spLocks noGrp="1"/>
          </p:cNvSpPr>
          <p:nvPr>
            <p:ph type="subTitle" idx="1"/>
          </p:nvPr>
        </p:nvSpPr>
        <p:spPr>
          <a:xfrm>
            <a:off x="457200" y="4800600"/>
            <a:ext cx="6858000" cy="914400"/>
          </a:xfrm>
        </p:spPr>
        <p:txBody>
          <a:bodyPr rtlCol="0"/>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fi-fi"/>
              <a:t>Kliknutím upravte štýl predlohy podnadpisu</a:t>
            </a:r>
            <a:endParaRPr lang="en-US" dirty="0"/>
          </a:p>
        </p:txBody>
      </p:sp>
      <p:sp>
        <p:nvSpPr>
          <p:cNvPr id="4" name="Date Placeholder 3"/>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5" name="Footer Placeholder 4"/>
          <p:cNvSpPr>
            <a:spLocks noGrp="1"/>
          </p:cNvSpPr>
          <p:nvPr>
            <p:ph type="ftr" sz="quarter" idx="11"/>
          </p:nvPr>
        </p:nvSpPr>
        <p:spPr/>
        <p:txBody>
          <a:bodyPr rtlCol="0"/>
          <a:lstStyle/>
          <a:p>
            <a:pPr rtl="0"/>
            <a:endParaRPr lang="sk-SK"/>
          </a:p>
        </p:txBody>
      </p:sp>
      <p:sp>
        <p:nvSpPr>
          <p:cNvPr id="9" name="Rectangle 8"/>
          <p:cNvSpPr/>
          <p:nvPr/>
        </p:nvSpPr>
        <p:spPr>
          <a:xfrm>
            <a:off x="9001124" y="4846320"/>
            <a:ext cx="142876" cy="2011680"/>
          </a:xfrm>
          <a:prstGeom prst="rect">
            <a:avLst/>
          </a:prstGeom>
          <a:solidFill>
            <a:srgbClr val="FFC000"/>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10" name="Rectangle 9"/>
          <p:cNvSpPr/>
          <p:nvPr/>
        </p:nvSpPr>
        <p:spPr>
          <a:xfrm>
            <a:off x="9001124" y="0"/>
            <a:ext cx="142876" cy="484632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6" name="Slide Number Placeholder 5"/>
          <p:cNvSpPr>
            <a:spLocks noGrp="1"/>
          </p:cNvSpPr>
          <p:nvPr>
            <p:ph type="sldNum" sz="quarter" idx="12"/>
          </p:nvPr>
        </p:nvSpPr>
        <p:spPr/>
        <p:txBody>
          <a:bodyPr rtlCol="0"/>
          <a:lstStyle>
            <a:lvl1pPr>
              <a:defRPr>
                <a:solidFill>
                  <a:schemeClr val="tx1"/>
                </a:solidFill>
              </a:defRPr>
            </a:lvl1pPr>
          </a:lstStyle>
          <a:p>
            <a:pPr rtl="0"/>
            <a:fld id="{EDF2FB19-191C-4C07-9760-6B65CEE1532D}" type="slidenum">
              <a:rPr lang="sk-SK" smtClean="0"/>
              <a:pPr/>
              <a:t>‹#›</a:t>
            </a:fld>
            <a:endParaRPr lang="sk-SK"/>
          </a:p>
        </p:txBody>
      </p:sp>
      <p:pic>
        <p:nvPicPr>
          <p:cNvPr id="11" name="Obraz 1">
            <a:extLst>
              <a:ext uri="{FF2B5EF4-FFF2-40B4-BE49-F238E27FC236}">
                <a16:creationId xmlns:a16="http://schemas.microsoft.com/office/drawing/2014/main" id="{E4468105-06B5-4679-A164-F7E5AAB071A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p:blipFill>
        <p:spPr bwMode="auto">
          <a:xfrm>
            <a:off x="6276103" y="223836"/>
            <a:ext cx="2064999" cy="1188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lvl1pPr>
              <a:defRPr sz="2800"/>
            </a:lvl1pPr>
          </a:lstStyle>
          <a:p>
            <a:pPr rtl="0"/>
            <a:r>
              <a:rPr lang="fi-fi"/>
              <a:t>Kliknutím upravte štýl predlohy nadpisu</a:t>
            </a:r>
            <a:endParaRPr lang="en-US" dirty="0"/>
          </a:p>
        </p:txBody>
      </p:sp>
      <p:sp>
        <p:nvSpPr>
          <p:cNvPr id="3" name="Vertical Text Placeholder 2"/>
          <p:cNvSpPr>
            <a:spLocks noGrp="1"/>
          </p:cNvSpPr>
          <p:nvPr>
            <p:ph type="body" orient="vert" idx="1"/>
          </p:nvPr>
        </p:nvSpPr>
        <p:spPr/>
        <p:txBody>
          <a:bodyPr vert="eaVert" rtlCol="0"/>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a:p>
        </p:txBody>
      </p:sp>
      <p:sp>
        <p:nvSpPr>
          <p:cNvPr id="4" name="Date Placeholder 3"/>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5" name="Footer Placeholder 4"/>
          <p:cNvSpPr>
            <a:spLocks noGrp="1"/>
          </p:cNvSpPr>
          <p:nvPr>
            <p:ph type="ftr" sz="quarter" idx="11"/>
          </p:nvPr>
        </p:nvSpPr>
        <p:spPr/>
        <p:txBody>
          <a:bodyPr rtlCol="0"/>
          <a:lstStyle/>
          <a:p>
            <a:pPr rtl="0"/>
            <a:endParaRPr lang="sk-SK"/>
          </a:p>
        </p:txBody>
      </p:sp>
      <p:sp>
        <p:nvSpPr>
          <p:cNvPr id="6" name="Slide Number Placeholder 5"/>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124744"/>
            <a:ext cx="2057400" cy="5001419"/>
          </a:xfrm>
        </p:spPr>
        <p:txBody>
          <a:bodyPr vert="eaVert" rtlCol="0">
            <a:normAutofit/>
          </a:bodyPr>
          <a:lstStyle>
            <a:lvl1pPr>
              <a:defRPr sz="2800"/>
            </a:lvl1pPr>
          </a:lstStyle>
          <a:p>
            <a:pPr rtl="0"/>
            <a:r>
              <a:rPr lang="fi-fi"/>
              <a:t>Kliknutím upravte štýl predlohy nadpisu</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rtlCol="0"/>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a:p>
        </p:txBody>
      </p:sp>
      <p:sp>
        <p:nvSpPr>
          <p:cNvPr id="4" name="Date Placeholder 3"/>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5" name="Footer Placeholder 4"/>
          <p:cNvSpPr>
            <a:spLocks noGrp="1"/>
          </p:cNvSpPr>
          <p:nvPr>
            <p:ph type="ftr" sz="quarter" idx="11"/>
          </p:nvPr>
        </p:nvSpPr>
        <p:spPr/>
        <p:txBody>
          <a:bodyPr rtlCol="0"/>
          <a:lstStyle/>
          <a:p>
            <a:pPr rtl="0"/>
            <a:endParaRPr lang="sk-SK"/>
          </a:p>
        </p:txBody>
      </p:sp>
      <p:sp>
        <p:nvSpPr>
          <p:cNvPr id="6" name="Slide Number Placeholder 5"/>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lvl1pPr>
              <a:defRPr b="1">
                <a:latin typeface="Arial "/>
              </a:defRPr>
            </a:lvl1pPr>
          </a:lstStyle>
          <a:p>
            <a:pPr rtl="0"/>
            <a:r>
              <a:rPr lang="fi-fi"/>
              <a:t>Kliknutím upravte štýl predlohy nadpisu</a:t>
            </a:r>
            <a:endParaRPr lang="en-US" dirty="0"/>
          </a:p>
        </p:txBody>
      </p:sp>
      <p:sp>
        <p:nvSpPr>
          <p:cNvPr id="3" name="Content Placeholder 2"/>
          <p:cNvSpPr>
            <a:spLocks noGrp="1"/>
          </p:cNvSpPr>
          <p:nvPr>
            <p:ph idx="1"/>
          </p:nvPr>
        </p:nvSpPr>
        <p:spPr/>
        <p:txBody>
          <a:bodyPr rtlCol="0"/>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4" name="Date Placeholder 3"/>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5" name="Footer Placeholder 4"/>
          <p:cNvSpPr>
            <a:spLocks noGrp="1"/>
          </p:cNvSpPr>
          <p:nvPr>
            <p:ph type="ftr" sz="quarter" idx="11"/>
          </p:nvPr>
        </p:nvSpPr>
        <p:spPr/>
        <p:txBody>
          <a:bodyPr rtlCol="0"/>
          <a:lstStyle/>
          <a:p>
            <a:pPr rtl="0"/>
            <a:endParaRPr lang="sk-SK"/>
          </a:p>
        </p:txBody>
      </p:sp>
      <p:sp>
        <p:nvSpPr>
          <p:cNvPr id="6" name="Slide Number Placeholder 5"/>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rtlCol="0" anchor="ctr">
            <a:noAutofit/>
          </a:bodyPr>
          <a:lstStyle>
            <a:lvl1pPr algn="l">
              <a:lnSpc>
                <a:spcPct val="100000"/>
              </a:lnSpc>
              <a:defRPr sz="7200" b="0" cap="none" spc="-80" baseline="0">
                <a:solidFill>
                  <a:srgbClr val="FFC000"/>
                </a:solidFill>
              </a:defRPr>
            </a:lvl1pPr>
          </a:lstStyle>
          <a:p>
            <a:pPr rtl="0"/>
            <a:r>
              <a:rPr lang="fi-fi"/>
              <a:t>Kliknutím upravte štýl predlohy nadpisu</a:t>
            </a:r>
            <a:endParaRPr lang="en-US" dirty="0"/>
          </a:p>
        </p:txBody>
      </p:sp>
      <p:sp>
        <p:nvSpPr>
          <p:cNvPr id="3" name="Text Placeholder 2"/>
          <p:cNvSpPr>
            <a:spLocks noGrp="1"/>
          </p:cNvSpPr>
          <p:nvPr>
            <p:ph type="body" idx="1"/>
          </p:nvPr>
        </p:nvSpPr>
        <p:spPr>
          <a:xfrm>
            <a:off x="457200" y="228601"/>
            <a:ext cx="7772400" cy="1066800"/>
          </a:xfrm>
        </p:spPr>
        <p:txBody>
          <a:bodyPr rtlCol="0"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fi-fi"/>
              <a:t>Upraviť štýly predlohy textu</a:t>
            </a:r>
          </a:p>
        </p:txBody>
      </p:sp>
      <p:sp>
        <p:nvSpPr>
          <p:cNvPr id="7" name="Date Placeholder 6"/>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8" name="Slide Number Placeholder 7"/>
          <p:cNvSpPr>
            <a:spLocks noGrp="1"/>
          </p:cNvSpPr>
          <p:nvPr>
            <p:ph type="sldNum" sz="quarter" idx="11"/>
          </p:nvPr>
        </p:nvSpPr>
        <p:spPr/>
        <p:txBody>
          <a:bodyPr rtlCol="0"/>
          <a:lstStyle/>
          <a:p>
            <a:pPr rtl="0"/>
            <a:fld id="{EDF2FB19-191C-4C07-9760-6B65CEE1532D}" type="slidenum">
              <a:rPr lang="sk-SK" smtClean="0"/>
              <a:pPr/>
              <a:t>‹#›</a:t>
            </a:fld>
            <a:endParaRPr lang="sk-SK"/>
          </a:p>
        </p:txBody>
      </p:sp>
      <p:sp>
        <p:nvSpPr>
          <p:cNvPr id="9" name="Footer Placeholder 8"/>
          <p:cNvSpPr>
            <a:spLocks noGrp="1"/>
          </p:cNvSpPr>
          <p:nvPr>
            <p:ph type="ftr" sz="quarter" idx="12"/>
          </p:nvPr>
        </p:nvSpPr>
        <p:spPr/>
        <p:txBody>
          <a:bodyPr rtlCol="0"/>
          <a:lstStyle/>
          <a:p>
            <a:pPr rtl="0"/>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lvl1pPr>
              <a:defRPr sz="2800"/>
            </a:lvl1pPr>
          </a:lstStyle>
          <a:p>
            <a:pPr rtl="0"/>
            <a:r>
              <a:rPr lang="fi-fi"/>
              <a:t>Kliknutím upravte štýl predlohy nadpisu</a:t>
            </a:r>
            <a:endParaRPr lang="en-US" dirty="0"/>
          </a:p>
        </p:txBody>
      </p:sp>
      <p:sp>
        <p:nvSpPr>
          <p:cNvPr id="3" name="Content Placeholder 2"/>
          <p:cNvSpPr>
            <a:spLocks noGrp="1"/>
          </p:cNvSpPr>
          <p:nvPr>
            <p:ph sz="half" idx="1"/>
          </p:nvPr>
        </p:nvSpPr>
        <p:spPr>
          <a:xfrm>
            <a:off x="1630680" y="1574800"/>
            <a:ext cx="329184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4" name="Content Placeholder 3"/>
          <p:cNvSpPr>
            <a:spLocks noGrp="1"/>
          </p:cNvSpPr>
          <p:nvPr>
            <p:ph sz="half" idx="2"/>
          </p:nvPr>
        </p:nvSpPr>
        <p:spPr>
          <a:xfrm>
            <a:off x="5090160" y="1574800"/>
            <a:ext cx="329184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5" name="Date Placeholder 4"/>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6" name="Footer Placeholder 5"/>
          <p:cNvSpPr>
            <a:spLocks noGrp="1"/>
          </p:cNvSpPr>
          <p:nvPr>
            <p:ph type="ftr" sz="quarter" idx="11"/>
          </p:nvPr>
        </p:nvSpPr>
        <p:spPr/>
        <p:txBody>
          <a:bodyPr rtlCol="0"/>
          <a:lstStyle/>
          <a:p>
            <a:pPr rtl="0"/>
            <a:endParaRPr lang="sk-SK"/>
          </a:p>
        </p:txBody>
      </p:sp>
      <p:sp>
        <p:nvSpPr>
          <p:cNvPr id="7" name="Slide Number Placeholder 6"/>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lvl1pPr>
              <a:defRPr sz="2800"/>
            </a:lvl1pPr>
          </a:lstStyle>
          <a:p>
            <a:pPr rtl="0"/>
            <a:r>
              <a:rPr lang="fi-fi"/>
              <a:t>Kliknutím upravte štýl predlohy nadpisu</a:t>
            </a:r>
            <a:endParaRPr lang="en-US" dirty="0"/>
          </a:p>
        </p:txBody>
      </p:sp>
      <p:sp>
        <p:nvSpPr>
          <p:cNvPr id="3" name="Text Placeholder 2"/>
          <p:cNvSpPr>
            <a:spLocks noGrp="1"/>
          </p:cNvSpPr>
          <p:nvPr>
            <p:ph type="body" idx="1"/>
          </p:nvPr>
        </p:nvSpPr>
        <p:spPr>
          <a:xfrm>
            <a:off x="1627632" y="1572768"/>
            <a:ext cx="3291840" cy="639762"/>
          </a:xfrm>
        </p:spPr>
        <p:txBody>
          <a:bodyPr rtlCol="0"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i-fi"/>
              <a:t>Upraviť štýly predlohy textu</a:t>
            </a:r>
          </a:p>
        </p:txBody>
      </p:sp>
      <p:sp>
        <p:nvSpPr>
          <p:cNvPr id="4" name="Content Placeholder 3"/>
          <p:cNvSpPr>
            <a:spLocks noGrp="1"/>
          </p:cNvSpPr>
          <p:nvPr>
            <p:ph sz="half" idx="2"/>
          </p:nvPr>
        </p:nvSpPr>
        <p:spPr>
          <a:xfrm>
            <a:off x="1627632" y="2259366"/>
            <a:ext cx="3291840" cy="3840480"/>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5" name="Text Placeholder 4"/>
          <p:cNvSpPr>
            <a:spLocks noGrp="1"/>
          </p:cNvSpPr>
          <p:nvPr>
            <p:ph type="body" sz="quarter" idx="3"/>
          </p:nvPr>
        </p:nvSpPr>
        <p:spPr>
          <a:xfrm>
            <a:off x="5093208" y="1572768"/>
            <a:ext cx="3291840" cy="639762"/>
          </a:xfrm>
        </p:spPr>
        <p:txBody>
          <a:bodyPr rtlCol="0"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fi-fi"/>
              <a:t>Upraviť štýly predlohy textu</a:t>
            </a:r>
          </a:p>
        </p:txBody>
      </p:sp>
      <p:sp>
        <p:nvSpPr>
          <p:cNvPr id="6" name="Content Placeholder 5"/>
          <p:cNvSpPr>
            <a:spLocks noGrp="1"/>
          </p:cNvSpPr>
          <p:nvPr>
            <p:ph sz="quarter" idx="4"/>
          </p:nvPr>
        </p:nvSpPr>
        <p:spPr>
          <a:xfrm>
            <a:off x="5093208" y="2259366"/>
            <a:ext cx="3291840" cy="3840480"/>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7" name="Date Placeholder 6"/>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8" name="Footer Placeholder 7"/>
          <p:cNvSpPr>
            <a:spLocks noGrp="1"/>
          </p:cNvSpPr>
          <p:nvPr>
            <p:ph type="ftr" sz="quarter" idx="11"/>
          </p:nvPr>
        </p:nvSpPr>
        <p:spPr/>
        <p:txBody>
          <a:bodyPr rtlCol="0"/>
          <a:lstStyle/>
          <a:p>
            <a:pPr rtl="0"/>
            <a:endParaRPr lang="sk-SK"/>
          </a:p>
        </p:txBody>
      </p:sp>
      <p:sp>
        <p:nvSpPr>
          <p:cNvPr id="9" name="Slide Number Placeholder 8"/>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lvl1pPr>
              <a:defRPr cap="none" baseline="0"/>
            </a:lvl1pPr>
          </a:lstStyle>
          <a:p>
            <a:pPr rtl="0"/>
            <a:r>
              <a:rPr lang="fi-fi"/>
              <a:t>Kliknutím upravte štýl predlohy nadpisu</a:t>
            </a:r>
            <a:endParaRPr lang="en-US" dirty="0"/>
          </a:p>
        </p:txBody>
      </p:sp>
      <p:sp>
        <p:nvSpPr>
          <p:cNvPr id="3" name="Date Placeholder 2"/>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4" name="Footer Placeholder 3"/>
          <p:cNvSpPr>
            <a:spLocks noGrp="1"/>
          </p:cNvSpPr>
          <p:nvPr>
            <p:ph type="ftr" sz="quarter" idx="11"/>
          </p:nvPr>
        </p:nvSpPr>
        <p:spPr/>
        <p:txBody>
          <a:bodyPr rtlCol="0"/>
          <a:lstStyle/>
          <a:p>
            <a:pPr rtl="0"/>
            <a:endParaRPr lang="sk-SK"/>
          </a:p>
        </p:txBody>
      </p:sp>
      <p:sp>
        <p:nvSpPr>
          <p:cNvPr id="5" name="Slide Number Placeholder 4"/>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3" name="Footer Placeholder 2"/>
          <p:cNvSpPr>
            <a:spLocks noGrp="1"/>
          </p:cNvSpPr>
          <p:nvPr>
            <p:ph type="ftr" sz="quarter" idx="11"/>
          </p:nvPr>
        </p:nvSpPr>
        <p:spPr/>
        <p:txBody>
          <a:bodyPr rtlCol="0"/>
          <a:lstStyle/>
          <a:p>
            <a:pPr rtl="0"/>
            <a:endParaRPr lang="sk-SK"/>
          </a:p>
        </p:txBody>
      </p:sp>
      <p:sp>
        <p:nvSpPr>
          <p:cNvPr id="4" name="Slide Number Placeholder 3"/>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4" name="Text Placeholder 3"/>
          <p:cNvSpPr>
            <a:spLocks noGrp="1"/>
          </p:cNvSpPr>
          <p:nvPr>
            <p:ph type="body" sz="half" idx="2"/>
          </p:nvPr>
        </p:nvSpPr>
        <p:spPr>
          <a:xfrm>
            <a:off x="457200" y="1600200"/>
            <a:ext cx="3008313" cy="4480560"/>
          </a:xfrm>
        </p:spPr>
        <p:txBody>
          <a:bodyPr rtlCol="0">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i-fi"/>
              <a:t>Upraviť štýly predlohy textu</a:t>
            </a:r>
          </a:p>
        </p:txBody>
      </p:sp>
      <p:sp>
        <p:nvSpPr>
          <p:cNvPr id="5" name="Date Placeholder 4"/>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6" name="Footer Placeholder 5"/>
          <p:cNvSpPr>
            <a:spLocks noGrp="1"/>
          </p:cNvSpPr>
          <p:nvPr>
            <p:ph type="ftr" sz="quarter" idx="11"/>
          </p:nvPr>
        </p:nvSpPr>
        <p:spPr/>
        <p:txBody>
          <a:bodyPr rtlCol="0"/>
          <a:lstStyle/>
          <a:p>
            <a:pPr rtl="0"/>
            <a:endParaRPr lang="sk-SK"/>
          </a:p>
        </p:txBody>
      </p:sp>
      <p:sp>
        <p:nvSpPr>
          <p:cNvPr id="7" name="Slide Number Placeholder 6"/>
          <p:cNvSpPr>
            <a:spLocks noGrp="1"/>
          </p:cNvSpPr>
          <p:nvPr>
            <p:ph type="sldNum" sz="quarter" idx="12"/>
          </p:nvPr>
        </p:nvSpPr>
        <p:spPr/>
        <p:txBody>
          <a:bodyPr rtlCol="0"/>
          <a:lstStyle/>
          <a:p>
            <a:pPr rtl="0"/>
            <a:fld id="{EDF2FB19-191C-4C07-9760-6B65CEE1532D}" type="slidenum">
              <a:rPr lang="sk-SK" smtClean="0"/>
              <a:pPr/>
              <a:t>‹#›</a:t>
            </a:fld>
            <a:endParaRPr lang="sk-SK"/>
          </a:p>
        </p:txBody>
      </p:sp>
      <p:sp>
        <p:nvSpPr>
          <p:cNvPr id="8" name="Title 7"/>
          <p:cNvSpPr>
            <a:spLocks noGrp="1"/>
          </p:cNvSpPr>
          <p:nvPr>
            <p:ph type="title"/>
          </p:nvPr>
        </p:nvSpPr>
        <p:spPr/>
        <p:txBody>
          <a:bodyPr rtlCol="0">
            <a:noAutofit/>
          </a:bodyPr>
          <a:lstStyle>
            <a:lvl1pPr>
              <a:defRPr sz="2800"/>
            </a:lvl1pPr>
          </a:lstStyle>
          <a:p>
            <a:pPr rtl="0"/>
            <a:r>
              <a:rPr lang="fi-fi"/>
              <a:t>Kliknutím upravte štýl predlohy nadpisu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fi-fi"/>
              <a:t>Kliknutím na ikonu pridáte obrázok</a:t>
            </a:r>
            <a:endParaRPr lang="en-US"/>
          </a:p>
        </p:txBody>
      </p:sp>
      <p:sp>
        <p:nvSpPr>
          <p:cNvPr id="4" name="Text Placeholder 3"/>
          <p:cNvSpPr>
            <a:spLocks noGrp="1"/>
          </p:cNvSpPr>
          <p:nvPr>
            <p:ph type="body" sz="half" idx="2"/>
          </p:nvPr>
        </p:nvSpPr>
        <p:spPr>
          <a:xfrm>
            <a:off x="457200" y="5715000"/>
            <a:ext cx="8153400" cy="457200"/>
          </a:xfrm>
        </p:spPr>
        <p:txBody>
          <a:bodyPr rtlCol="0"/>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i-fi"/>
              <a:t>Upraviť štýly predlohy textu</a:t>
            </a:r>
          </a:p>
        </p:txBody>
      </p:sp>
      <p:sp>
        <p:nvSpPr>
          <p:cNvPr id="5" name="Date Placeholder 4"/>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6" name="Footer Placeholder 5"/>
          <p:cNvSpPr>
            <a:spLocks noGrp="1"/>
          </p:cNvSpPr>
          <p:nvPr>
            <p:ph type="ftr" sz="quarter" idx="11"/>
          </p:nvPr>
        </p:nvSpPr>
        <p:spPr/>
        <p:txBody>
          <a:bodyPr rtlCol="0"/>
          <a:lstStyle/>
          <a:p>
            <a:pPr rtl="0"/>
            <a:endParaRPr lang="sk-SK"/>
          </a:p>
        </p:txBody>
      </p:sp>
      <p:sp>
        <p:nvSpPr>
          <p:cNvPr id="7" name="Slide Number Placeholder 6"/>
          <p:cNvSpPr>
            <a:spLocks noGrp="1"/>
          </p:cNvSpPr>
          <p:nvPr>
            <p:ph type="sldNum" sz="quarter" idx="12"/>
          </p:nvPr>
        </p:nvSpPr>
        <p:spPr/>
        <p:txBody>
          <a:bodyPr rtlCol="0"/>
          <a:lstStyle>
            <a:lvl1pPr>
              <a:defRPr>
                <a:solidFill>
                  <a:schemeClr val="tx1"/>
                </a:solidFill>
              </a:defRPr>
            </a:lvl1pPr>
          </a:lstStyle>
          <a:p>
            <a:pPr rtl="0"/>
            <a:fld id="{EDF2FB19-191C-4C07-9760-6B65CEE1532D}" type="slidenum">
              <a:rPr lang="sk-SK" smtClean="0"/>
              <a:pPr/>
              <a:t>‹#›</a:t>
            </a:fld>
            <a:endParaRPr lang="sk-SK"/>
          </a:p>
        </p:txBody>
      </p:sp>
      <p:sp>
        <p:nvSpPr>
          <p:cNvPr id="8" name="Title 7"/>
          <p:cNvSpPr>
            <a:spLocks noGrp="1"/>
          </p:cNvSpPr>
          <p:nvPr>
            <p:ph type="title"/>
          </p:nvPr>
        </p:nvSpPr>
        <p:spPr>
          <a:xfrm>
            <a:off x="457200" y="4953000"/>
            <a:ext cx="8153400" cy="762000"/>
          </a:xfrm>
        </p:spPr>
        <p:txBody>
          <a:bodyPr rtlCol="0" anchor="t">
            <a:noAutofit/>
          </a:bodyPr>
          <a:lstStyle>
            <a:lvl1pPr>
              <a:defRPr sz="2400"/>
            </a:lvl1pPr>
          </a:lstStyle>
          <a:p>
            <a:pPr rtl="0"/>
            <a:r>
              <a:rPr lang="fi-fi"/>
              <a:t>Kliknutím upravte štýl predlohy nadpisu</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pPr rtl="0"/>
            <a:r>
              <a:rPr lang="fi-fi"/>
              <a:t>Upravte štýly predlohy textu</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rtl="0"/>
            <a:r>
              <a:rPr lang="fi-fi"/>
              <a:t>Upravte štýl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pPr rtl="0"/>
            <a:fld id="{CA76AC6C-1845-4AD9-86CE-459EC2905EDA}" type="datetimeFigureOut">
              <a:rPr lang="sk-SK" smtClean="0"/>
              <a:pPr rtl="0"/>
              <a:t>16. 9. 2022</a:t>
            </a:fld>
            <a:endParaRPr lang="sk-SK"/>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pPr rtl="0"/>
            <a:endParaRPr lang="sk-SK"/>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pPr rtl="0"/>
            <a:fld id="{EDF2FB19-191C-4C07-9760-6B65CEE1532D}" type="slidenum">
              <a:rPr lang="sk-SK" smtClean="0"/>
              <a:pPr/>
              <a:t>‹#›</a:t>
            </a:fld>
            <a:endParaRPr lang="sk-SK"/>
          </a:p>
        </p:txBody>
      </p:sp>
      <p:sp>
        <p:nvSpPr>
          <p:cNvPr id="7" name="Rectangle 6"/>
          <p:cNvSpPr/>
          <p:nvPr/>
        </p:nvSpPr>
        <p:spPr>
          <a:xfrm>
            <a:off x="9001124" y="0"/>
            <a:ext cx="142876" cy="1371600"/>
          </a:xfrm>
          <a:prstGeom prst="rect">
            <a:avLst/>
          </a:prstGeom>
          <a:solidFill>
            <a:srgbClr val="FF9933"/>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8" name="Rectangle 7"/>
          <p:cNvSpPr/>
          <p:nvPr/>
        </p:nvSpPr>
        <p:spPr>
          <a:xfrm>
            <a:off x="9001124" y="1371600"/>
            <a:ext cx="142876" cy="548640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pic>
        <p:nvPicPr>
          <p:cNvPr id="1026" name="Obraz 1">
            <a:extLst>
              <a:ext uri="{FF2B5EF4-FFF2-40B4-BE49-F238E27FC236}">
                <a16:creationId xmlns:a16="http://schemas.microsoft.com/office/drawing/2014/main" id="{CFF2300B-5795-4089-A1A4-7F4A926A9965}"/>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p:blipFill>
        <p:spPr bwMode="auto">
          <a:xfrm>
            <a:off x="6444021" y="242469"/>
            <a:ext cx="1927945" cy="1110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rgbClr val="FFC000"/>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395536" y="2780375"/>
            <a:ext cx="8072494" cy="1297250"/>
          </a:xfrm>
        </p:spPr>
        <p:txBody>
          <a:bodyPr rtlCol="0"/>
          <a:lstStyle/>
          <a:p>
            <a:pPr algn="ctr" rtl="0"/>
            <a:r>
              <a:rPr lang="fi-fi" sz="4000" b="1">
                <a:solidFill>
                  <a:schemeClr val="accent6">
                    <a:lumMod val="75000"/>
                  </a:schemeClr>
                </a:solidFill>
                <a:latin typeface="Calibri" panose="020F0502020204030204" pitchFamily="34" charset="0"/>
                <a:ea typeface="Montserrat"/>
                <a:cs typeface="Calibri" panose="020F0502020204030204" pitchFamily="34" charset="0"/>
                <a:sym typeface="Montserrat"/>
              </a:rPr>
              <a:t>7.	Johdanto skriptaukseen  </a:t>
            </a:r>
            <a:endParaRPr lang="en-US"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endParaRPr>
          </a:p>
        </p:txBody>
      </p:sp>
      <p:pic>
        <p:nvPicPr>
          <p:cNvPr id="5" name="Obrázok 4">
            <a:extLst>
              <a:ext uri="{FF2B5EF4-FFF2-40B4-BE49-F238E27FC236}">
                <a16:creationId xmlns:a16="http://schemas.microsoft.com/office/drawing/2014/main" id="{18DE5815-B6F5-4B90-A312-30FA0020A4D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844" y="285728"/>
            <a:ext cx="1928826" cy="549715"/>
          </a:xfrm>
          <a:prstGeom prst="rect">
            <a:avLst/>
          </a:prstGeom>
        </p:spPr>
      </p:pic>
      <p:sp>
        <p:nvSpPr>
          <p:cNvPr id="4" name="Rectangle 3">
            <a:extLst>
              <a:ext uri="{FF2B5EF4-FFF2-40B4-BE49-F238E27FC236}">
                <a16:creationId xmlns:a16="http://schemas.microsoft.com/office/drawing/2014/main" id="{577A28BE-81F8-47BC-AF9B-227AEE2932BD}"/>
              </a:ext>
            </a:extLst>
          </p:cNvPr>
          <p:cNvSpPr/>
          <p:nvPr/>
        </p:nvSpPr>
        <p:spPr>
          <a:xfrm>
            <a:off x="214282" y="785795"/>
            <a:ext cx="3637638" cy="338554"/>
          </a:xfrm>
          <a:prstGeom prst="rect">
            <a:avLst/>
          </a:prstGeom>
        </p:spPr>
        <p:txBody>
          <a:bodyPr wrap="square" rtlCol="0">
            <a:spAutoFit/>
          </a:bodyPr>
          <a:lstStyle/>
          <a:p>
            <a:pPr algn="ctr" rtl="0"/>
            <a:r>
              <a:rPr lang="fi-fi" sz="1600" b="1" cap="small">
                <a:solidFill>
                  <a:srgbClr val="FFC000"/>
                </a:solidFill>
                <a:effectLst/>
                <a:latin typeface="Verdana" panose="020B0604030504040204" pitchFamily="34" charset="0"/>
                <a:ea typeface="Times New Roman" panose="02020603050405020304" pitchFamily="18" charset="0"/>
                <a:cs typeface="Times New Roman" panose="02020603050405020304" pitchFamily="18" charset="0"/>
              </a:rPr>
              <a:t>2020-1-UK01-KA201-079177</a:t>
            </a:r>
            <a:endParaRPr lang="en-GB" sz="1000" dirty="0">
              <a:solidFill>
                <a:schemeClr val="tx2"/>
              </a:solidFill>
            </a:endParaRPr>
          </a:p>
        </p:txBody>
      </p:sp>
      <p:sp>
        <p:nvSpPr>
          <p:cNvPr id="9" name="Rectangle 8">
            <a:extLst>
              <a:ext uri="{FF2B5EF4-FFF2-40B4-BE49-F238E27FC236}">
                <a16:creationId xmlns:a16="http://schemas.microsoft.com/office/drawing/2014/main" id="{D14293BA-587F-487F-AFB8-C156BDE7446B}"/>
              </a:ext>
            </a:extLst>
          </p:cNvPr>
          <p:cNvSpPr/>
          <p:nvPr/>
        </p:nvSpPr>
        <p:spPr>
          <a:xfrm>
            <a:off x="500034" y="6286520"/>
            <a:ext cx="8101770" cy="369332"/>
          </a:xfrm>
          <a:prstGeom prst="rect">
            <a:avLst/>
          </a:prstGeom>
        </p:spPr>
        <p:txBody>
          <a:bodyPr wrap="square" rtlCol="0">
            <a:spAutoFit/>
          </a:bodyPr>
          <a:lstStyle/>
          <a:p>
            <a:pPr algn="ctr" rtl="0"/>
            <a:r>
              <a:rPr lang="fi-fi">
                <a:solidFill>
                  <a:srgbClr val="EF8E7B"/>
                </a:solidFill>
              </a:rPr>
              <a:t>3D Worlds</a:t>
            </a:r>
          </a:p>
        </p:txBody>
      </p:sp>
    </p:spTree>
    <p:extLst>
      <p:ext uri="{BB962C8B-B14F-4D97-AF65-F5344CB8AC3E}">
        <p14:creationId xmlns:p14="http://schemas.microsoft.com/office/powerpoint/2010/main" val="967997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5791200" cy="759614"/>
          </a:xfrm>
        </p:spPr>
        <p:txBody>
          <a:bodyPr rtlCol="0"/>
          <a:lstStyle/>
          <a:p>
            <a:pPr rtl="0"/>
            <a:r>
              <a:rPr lang="fi-fi" dirty="0"/>
              <a:t>FUNKTIOT</a:t>
            </a:r>
          </a:p>
        </p:txBody>
      </p:sp>
      <p:sp>
        <p:nvSpPr>
          <p:cNvPr id="3" name="Content Placeholder 2"/>
          <p:cNvSpPr>
            <a:spLocks noGrp="1"/>
          </p:cNvSpPr>
          <p:nvPr>
            <p:ph idx="1"/>
          </p:nvPr>
        </p:nvSpPr>
        <p:spPr>
          <a:xfrm>
            <a:off x="179512" y="1772816"/>
            <a:ext cx="8712968" cy="2520280"/>
          </a:xfrm>
        </p:spPr>
        <p:txBody>
          <a:bodyPr rtlCol="0">
            <a:normAutofit/>
          </a:bodyPr>
          <a:lstStyle/>
          <a:p>
            <a:pPr marL="457200" indent="-457200" algn="just" rtl="0">
              <a:lnSpc>
                <a:spcPct val="150000"/>
              </a:lnSpc>
              <a:spcBef>
                <a:spcPts val="0"/>
              </a:spcBef>
              <a:buFont typeface="Wingdings" panose="05000000000000000000" pitchFamily="2" charset="2"/>
              <a:buChar char="ü"/>
            </a:pPr>
            <a:r>
              <a:rPr lang="fi-fi" b="0" dirty="0">
                <a:latin typeface="Arial (Body)"/>
                <a:cs typeface="Times New Roman" panose="02020603050405020304" pitchFamily="18" charset="0"/>
              </a:rPr>
              <a:t>Funktiot ovat tapahtumien sisällä, ja ne ovat joko sinun määrittämiäsi tai ne ovat sisäänrakennettuja toimintoja. Sisäänrakennetut funktiot alkavat kahdella pienellä L-kirjaimella, kuten:llSay().</a:t>
            </a:r>
          </a:p>
          <a:p>
            <a:pPr marL="457200" indent="-457200" algn="just" rtl="0">
              <a:lnSpc>
                <a:spcPct val="150000"/>
              </a:lnSpc>
              <a:spcBef>
                <a:spcPts val="0"/>
              </a:spcBef>
              <a:buFont typeface="Wingdings" panose="05000000000000000000" pitchFamily="2" charset="2"/>
              <a:buChar char="ü"/>
            </a:pPr>
            <a:r>
              <a:rPr lang="fi-fi" b="0" dirty="0">
                <a:latin typeface="Arial (Body)"/>
                <a:cs typeface="Times New Roman" panose="02020603050405020304" pitchFamily="18" charset="0"/>
              </a:rPr>
              <a:t>Funktiot ottavat "argumentteja" tai arvoja sitä seuraavissa suluissa.  LSL kielenä käyttää ohitusarvoa kaikille tyypeille.</a:t>
            </a:r>
          </a:p>
        </p:txBody>
      </p:sp>
    </p:spTree>
    <p:extLst>
      <p:ext uri="{BB962C8B-B14F-4D97-AF65-F5344CB8AC3E}">
        <p14:creationId xmlns:p14="http://schemas.microsoft.com/office/powerpoint/2010/main" val="31624883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759614"/>
          </a:xfrm>
        </p:spPr>
        <p:txBody>
          <a:bodyPr rtlCol="0"/>
          <a:lstStyle/>
          <a:p>
            <a:pPr rtl="0"/>
            <a:r>
              <a:rPr lang="fi-fi" dirty="0"/>
              <a:t>FUNKTIOT</a:t>
            </a:r>
          </a:p>
        </p:txBody>
      </p:sp>
      <p:sp>
        <p:nvSpPr>
          <p:cNvPr id="3" name="Content Placeholder 2"/>
          <p:cNvSpPr>
            <a:spLocks noGrp="1"/>
          </p:cNvSpPr>
          <p:nvPr>
            <p:ph idx="1"/>
          </p:nvPr>
        </p:nvSpPr>
        <p:spPr>
          <a:xfrm>
            <a:off x="107504" y="1502974"/>
            <a:ext cx="8712968" cy="4446306"/>
          </a:xfrm>
        </p:spPr>
        <p:txBody>
          <a:bodyPr rtlCol="0">
            <a:normAutofit/>
          </a:bodyPr>
          <a:lstStyle/>
          <a:p>
            <a:pPr marL="457200" indent="-457200" algn="just" rtl="0">
              <a:lnSpc>
                <a:spcPct val="150000"/>
              </a:lnSpc>
              <a:spcBef>
                <a:spcPts val="0"/>
              </a:spcBef>
              <a:buFont typeface="Wingdings" panose="05000000000000000000" pitchFamily="2" charset="2"/>
              <a:buChar char="ü"/>
            </a:pPr>
            <a:r>
              <a:rPr lang="fi-fi" sz="1800" b="0" dirty="0">
                <a:latin typeface="Arial (Body)"/>
                <a:cs typeface="Times New Roman" panose="02020603050405020304" pitchFamily="18" charset="0"/>
              </a:rPr>
              <a:t>Tässä on joitain hyödyllisiä toimintoja, joita voit suorittaa, ja niitä vastaavat LSL-toiminnot.</a:t>
            </a:r>
          </a:p>
          <a:p>
            <a:pPr marL="914400" lvl="1" indent="-457200" algn="just">
              <a:lnSpc>
                <a:spcPct val="150000"/>
              </a:lnSpc>
              <a:spcBef>
                <a:spcPts val="0"/>
              </a:spcBef>
              <a:buClrTx/>
              <a:buFont typeface="Wingdings" panose="05000000000000000000" pitchFamily="2" charset="2"/>
              <a:buChar char="ü"/>
            </a:pPr>
            <a:r>
              <a:rPr lang="fi-fi" sz="1800" b="0" dirty="0">
                <a:latin typeface="Arial (Body)"/>
                <a:cs typeface="Times New Roman" panose="02020603050405020304" pitchFamily="18" charset="0"/>
              </a:rPr>
              <a:t>Lähetä chat-viesti (llSay)</a:t>
            </a:r>
          </a:p>
          <a:p>
            <a:pPr marL="914400" lvl="1" indent="-457200" algn="just">
              <a:lnSpc>
                <a:spcPct val="150000"/>
              </a:lnSpc>
              <a:spcBef>
                <a:spcPts val="0"/>
              </a:spcBef>
              <a:buClrTx/>
              <a:buFont typeface="Wingdings" panose="05000000000000000000" pitchFamily="2" charset="2"/>
              <a:buChar char="ü"/>
            </a:pPr>
            <a:r>
              <a:rPr lang="fi-fi" sz="1800" b="0" dirty="0">
                <a:latin typeface="Arial (Body)"/>
                <a:cs typeface="Times New Roman" panose="02020603050405020304" pitchFamily="18" charset="0"/>
              </a:rPr>
              <a:t>Vaihda väriä (llSetColor)</a:t>
            </a:r>
          </a:p>
          <a:p>
            <a:pPr marL="914400" lvl="1" indent="-457200" algn="just">
              <a:lnSpc>
                <a:spcPct val="150000"/>
              </a:lnSpc>
              <a:spcBef>
                <a:spcPts val="0"/>
              </a:spcBef>
              <a:buClrTx/>
              <a:buFont typeface="Wingdings" panose="05000000000000000000" pitchFamily="2" charset="2"/>
              <a:buChar char="ü"/>
            </a:pPr>
            <a:r>
              <a:rPr lang="fi-fi" sz="1800" b="0" dirty="0">
                <a:latin typeface="Arial (Body)"/>
                <a:cs typeface="Times New Roman" panose="02020603050405020304" pitchFamily="18" charset="0"/>
              </a:rPr>
              <a:t>Muuta tekstuuria (llSetTexture)</a:t>
            </a:r>
          </a:p>
          <a:p>
            <a:pPr marL="914400" lvl="1" indent="-457200" algn="just">
              <a:lnSpc>
                <a:spcPct val="150000"/>
              </a:lnSpc>
              <a:spcBef>
                <a:spcPts val="0"/>
              </a:spcBef>
              <a:buClrTx/>
              <a:buFont typeface="Wingdings" panose="05000000000000000000" pitchFamily="2" charset="2"/>
              <a:buChar char="ü"/>
            </a:pPr>
            <a:r>
              <a:rPr lang="fi-fi" sz="1800" b="0" dirty="0">
                <a:latin typeface="Arial (Body)"/>
                <a:cs typeface="Times New Roman" panose="02020603050405020304" pitchFamily="18" charset="0"/>
              </a:rPr>
              <a:t>Muuta läpinäkyvyyttä (llSetAlpha)</a:t>
            </a:r>
          </a:p>
          <a:p>
            <a:pPr marL="914400" lvl="1" indent="-457200" algn="just">
              <a:lnSpc>
                <a:spcPct val="150000"/>
              </a:lnSpc>
              <a:spcBef>
                <a:spcPts val="0"/>
              </a:spcBef>
              <a:buClrTx/>
              <a:buFont typeface="Wingdings" panose="05000000000000000000" pitchFamily="2" charset="2"/>
              <a:buChar char="ü"/>
            </a:pPr>
            <a:r>
              <a:rPr lang="fi-fi" sz="1800" b="0" dirty="0">
                <a:latin typeface="Arial (Body)"/>
                <a:cs typeface="Times New Roman" panose="02020603050405020304" pitchFamily="18" charset="0"/>
              </a:rPr>
              <a:t>Muuta sijaintia (llSetPos)</a:t>
            </a:r>
          </a:p>
          <a:p>
            <a:pPr marL="914400" lvl="1" indent="-457200" algn="just">
              <a:lnSpc>
                <a:spcPct val="150000"/>
              </a:lnSpc>
              <a:spcBef>
                <a:spcPts val="0"/>
              </a:spcBef>
              <a:buClrTx/>
              <a:buFont typeface="Wingdings" panose="05000000000000000000" pitchFamily="2" charset="2"/>
              <a:buChar char="ü"/>
            </a:pPr>
            <a:r>
              <a:rPr lang="fi-fi" sz="1800" b="0" dirty="0">
                <a:latin typeface="Arial (Body)"/>
                <a:cs typeface="Times New Roman" panose="02020603050405020304" pitchFamily="18" charset="0"/>
              </a:rPr>
              <a:t>Kierrä objektia (llTargetOmega)</a:t>
            </a:r>
          </a:p>
          <a:p>
            <a:pPr marL="914400" lvl="1" indent="-457200" algn="just">
              <a:lnSpc>
                <a:spcPct val="150000"/>
              </a:lnSpc>
              <a:spcBef>
                <a:spcPts val="0"/>
              </a:spcBef>
              <a:buClrTx/>
              <a:buFont typeface="Wingdings" panose="05000000000000000000" pitchFamily="2" charset="2"/>
              <a:buChar char="ü"/>
            </a:pPr>
            <a:r>
              <a:rPr lang="fi-fi" sz="1800" b="0" dirty="0">
                <a:latin typeface="Arial (Body)"/>
                <a:cs typeface="Times New Roman" panose="02020603050405020304" pitchFamily="18" charset="0"/>
              </a:rPr>
              <a:t>Avatarille annetaan objekti (llGiveInventory)</a:t>
            </a:r>
          </a:p>
          <a:p>
            <a:pPr marL="914400" lvl="1" indent="-457200" algn="just">
              <a:lnSpc>
                <a:spcPct val="150000"/>
              </a:lnSpc>
              <a:spcBef>
                <a:spcPts val="0"/>
              </a:spcBef>
              <a:buClrTx/>
              <a:buFont typeface="Wingdings" panose="05000000000000000000" pitchFamily="2" charset="2"/>
              <a:buChar char="ü"/>
            </a:pPr>
            <a:r>
              <a:rPr lang="fi-fi" sz="1800" b="0" dirty="0">
                <a:latin typeface="Arial (Body)"/>
                <a:cs typeface="Times New Roman" panose="02020603050405020304" pitchFamily="18" charset="0"/>
              </a:rPr>
              <a:t>Objekti pysähtyy/nukkuu X sekuntia kahden toiminnon välillä (llSleep)</a:t>
            </a:r>
          </a:p>
        </p:txBody>
      </p:sp>
    </p:spTree>
    <p:extLst>
      <p:ext uri="{BB962C8B-B14F-4D97-AF65-F5344CB8AC3E}">
        <p14:creationId xmlns:p14="http://schemas.microsoft.com/office/powerpoint/2010/main" val="23010490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687606"/>
          </a:xfrm>
        </p:spPr>
        <p:txBody>
          <a:bodyPr rtlCol="0"/>
          <a:lstStyle/>
          <a:p>
            <a:pPr rtl="0"/>
            <a:r>
              <a:rPr lang="fi-fi" dirty="0"/>
              <a:t>MUUTTUJATYYPIT</a:t>
            </a:r>
          </a:p>
        </p:txBody>
      </p:sp>
      <p:sp>
        <p:nvSpPr>
          <p:cNvPr id="3" name="Content Placeholder 2"/>
          <p:cNvSpPr>
            <a:spLocks noGrp="1"/>
          </p:cNvSpPr>
          <p:nvPr>
            <p:ph idx="1"/>
          </p:nvPr>
        </p:nvSpPr>
        <p:spPr>
          <a:xfrm>
            <a:off x="107504" y="1628800"/>
            <a:ext cx="8712968" cy="4903052"/>
          </a:xfrm>
        </p:spPr>
        <p:txBody>
          <a:bodyPr rtlCol="0">
            <a:normAutofit/>
          </a:bodyPr>
          <a:lstStyle/>
          <a:p>
            <a:pPr marL="457200" indent="-457200" algn="just" rtl="0">
              <a:lnSpc>
                <a:spcPct val="150000"/>
              </a:lnSpc>
              <a:spcBef>
                <a:spcPts val="600"/>
              </a:spcBef>
              <a:buFont typeface="Wingdings" panose="05000000000000000000" pitchFamily="2" charset="2"/>
              <a:buChar char="ü"/>
            </a:pPr>
            <a:r>
              <a:rPr lang="fi-fi" sz="1800" b="0" dirty="0">
                <a:latin typeface="Arial (Body)"/>
                <a:cs typeface="Times New Roman" panose="02020603050405020304" pitchFamily="18" charset="0"/>
              </a:rPr>
              <a:t>LSL-kieli tukee seuraavia muuttujatyyppejä:</a:t>
            </a:r>
          </a:p>
          <a:p>
            <a:pPr marL="914400" lvl="1" indent="-457200" algn="just">
              <a:lnSpc>
                <a:spcPct val="150000"/>
              </a:lnSpc>
              <a:spcBef>
                <a:spcPts val="600"/>
              </a:spcBef>
              <a:spcAft>
                <a:spcPts val="600"/>
              </a:spcAft>
              <a:buClrTx/>
              <a:buFont typeface="Wingdings" panose="05000000000000000000" pitchFamily="2" charset="2"/>
              <a:buChar char="ü"/>
            </a:pPr>
            <a:r>
              <a:rPr lang="fi-fi" sz="1800" b="1" dirty="0">
                <a:latin typeface="Arial (Body)"/>
                <a:cs typeface="Times New Roman" panose="02020603050405020304" pitchFamily="18" charset="0"/>
              </a:rPr>
              <a:t>Integer</a:t>
            </a:r>
            <a:r>
              <a:rPr lang="fi-fi" sz="1800" b="0" dirty="0">
                <a:latin typeface="Arial (Body)"/>
                <a:cs typeface="Times New Roman" panose="02020603050405020304" pitchFamily="18" charset="0"/>
              </a:rPr>
              <a:t> (Kokonaisluku)</a:t>
            </a:r>
          </a:p>
          <a:p>
            <a:pPr marL="914400" lvl="1" indent="-457200" algn="just">
              <a:lnSpc>
                <a:spcPct val="150000"/>
              </a:lnSpc>
              <a:spcBef>
                <a:spcPts val="600"/>
              </a:spcBef>
              <a:spcAft>
                <a:spcPts val="600"/>
              </a:spcAft>
              <a:buClrTx/>
              <a:buFont typeface="Wingdings" panose="05000000000000000000" pitchFamily="2" charset="2"/>
              <a:buChar char="ü"/>
            </a:pPr>
            <a:r>
              <a:rPr lang="fi-fi" sz="1800" b="1" dirty="0">
                <a:latin typeface="Arial (Body)"/>
                <a:cs typeface="Times New Roman" panose="02020603050405020304" pitchFamily="18" charset="0"/>
              </a:rPr>
              <a:t>String</a:t>
            </a:r>
            <a:r>
              <a:rPr lang="fi-fi" sz="1800" b="0" dirty="0">
                <a:latin typeface="Arial (Body)"/>
                <a:cs typeface="Times New Roman" panose="02020603050405020304" pitchFamily="18" charset="0"/>
              </a:rPr>
              <a:t> (String-arvo)</a:t>
            </a:r>
          </a:p>
          <a:p>
            <a:pPr marL="914400" lvl="1" indent="-457200" algn="just">
              <a:lnSpc>
                <a:spcPct val="150000"/>
              </a:lnSpc>
              <a:spcBef>
                <a:spcPts val="600"/>
              </a:spcBef>
              <a:spcAft>
                <a:spcPts val="600"/>
              </a:spcAft>
              <a:buClrTx/>
              <a:buFont typeface="Wingdings" panose="05000000000000000000" pitchFamily="2" charset="2"/>
              <a:buChar char="ü"/>
            </a:pPr>
            <a:r>
              <a:rPr lang="fi-fi" sz="1800" b="1" dirty="0">
                <a:latin typeface="Arial (Body)"/>
                <a:cs typeface="Times New Roman" panose="02020603050405020304" pitchFamily="18" charset="0"/>
              </a:rPr>
              <a:t>Float </a:t>
            </a:r>
            <a:r>
              <a:rPr lang="fi-fi" sz="1800" b="0" dirty="0">
                <a:latin typeface="Arial (Body)"/>
                <a:cs typeface="Times New Roman" panose="02020603050405020304" pitchFamily="18" charset="0"/>
              </a:rPr>
              <a:t>(liukuluku)</a:t>
            </a:r>
          </a:p>
          <a:p>
            <a:pPr marL="914400" lvl="1" indent="-457200" algn="just">
              <a:lnSpc>
                <a:spcPct val="150000"/>
              </a:lnSpc>
              <a:spcBef>
                <a:spcPts val="600"/>
              </a:spcBef>
              <a:spcAft>
                <a:spcPts val="600"/>
              </a:spcAft>
              <a:buClrTx/>
              <a:buFont typeface="Wingdings" panose="05000000000000000000" pitchFamily="2" charset="2"/>
              <a:buChar char="ü"/>
            </a:pPr>
            <a:r>
              <a:rPr lang="fi-fi" sz="1800" b="1" dirty="0">
                <a:latin typeface="Arial (Body)"/>
                <a:cs typeface="Times New Roman" panose="02020603050405020304" pitchFamily="18" charset="0"/>
              </a:rPr>
              <a:t>List</a:t>
            </a:r>
            <a:r>
              <a:rPr lang="fi-fi" sz="1800" b="0" dirty="0">
                <a:latin typeface="Arial (Body)"/>
                <a:cs typeface="Times New Roman" panose="02020603050405020304" pitchFamily="18" charset="0"/>
              </a:rPr>
              <a:t> (joukko arvoja, jotka voivat olla erityyppisiä)</a:t>
            </a:r>
          </a:p>
          <a:p>
            <a:pPr marL="914400" lvl="1" indent="-457200" algn="just">
              <a:lnSpc>
                <a:spcPct val="150000"/>
              </a:lnSpc>
              <a:spcBef>
                <a:spcPts val="600"/>
              </a:spcBef>
              <a:spcAft>
                <a:spcPts val="600"/>
              </a:spcAft>
              <a:buClrTx/>
              <a:buFont typeface="Wingdings" panose="05000000000000000000" pitchFamily="2" charset="2"/>
              <a:buChar char="ü"/>
            </a:pPr>
            <a:r>
              <a:rPr lang="fi-fi" sz="1800" b="1" dirty="0">
                <a:latin typeface="Arial (Body)"/>
                <a:cs typeface="Times New Roman" panose="02020603050405020304" pitchFamily="18" charset="0"/>
              </a:rPr>
              <a:t>Vector</a:t>
            </a:r>
            <a:r>
              <a:rPr lang="fi-fi" sz="1800" b="0" dirty="0">
                <a:latin typeface="Arial (Body)"/>
                <a:cs typeface="Times New Roman" panose="02020603050405020304" pitchFamily="18" charset="0"/>
              </a:rPr>
              <a:t> (kolmen liukuluvun ryhmä, jota käytetään yleisesti paikoissa, nopeudessa ja väreissä)</a:t>
            </a:r>
          </a:p>
          <a:p>
            <a:pPr marL="457200" indent="-457200" algn="just" rtl="0">
              <a:lnSpc>
                <a:spcPct val="150000"/>
              </a:lnSpc>
              <a:spcBef>
                <a:spcPts val="600"/>
              </a:spcBef>
              <a:buFont typeface="Wingdings" panose="05000000000000000000" pitchFamily="2" charset="2"/>
              <a:buChar char="ü"/>
            </a:pPr>
            <a:r>
              <a:rPr lang="fi-fi" sz="1800" b="0" dirty="0">
                <a:latin typeface="Arial (Body)"/>
                <a:cs typeface="Times New Roman" panose="02020603050405020304" pitchFamily="18" charset="0"/>
              </a:rPr>
              <a:t>Voit määrittää globaaleja muuttujia tilojen ulkopuolelle, jotka ovat käytettävissä niiden sisällä.</a:t>
            </a:r>
          </a:p>
        </p:txBody>
      </p:sp>
    </p:spTree>
    <p:extLst>
      <p:ext uri="{BB962C8B-B14F-4D97-AF65-F5344CB8AC3E}">
        <p14:creationId xmlns:p14="http://schemas.microsoft.com/office/powerpoint/2010/main" val="34082496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759614"/>
          </a:xfrm>
        </p:spPr>
        <p:txBody>
          <a:bodyPr rtlCol="0"/>
          <a:lstStyle/>
          <a:p>
            <a:pPr rtl="0"/>
            <a:r>
              <a:rPr lang="fi-fi" dirty="0"/>
              <a:t>VUONOHJAUS</a:t>
            </a:r>
          </a:p>
        </p:txBody>
      </p:sp>
      <p:sp>
        <p:nvSpPr>
          <p:cNvPr id="3" name="Content Placeholder 2"/>
          <p:cNvSpPr>
            <a:spLocks noGrp="1"/>
          </p:cNvSpPr>
          <p:nvPr>
            <p:ph idx="1"/>
          </p:nvPr>
        </p:nvSpPr>
        <p:spPr>
          <a:xfrm>
            <a:off x="179512" y="1772816"/>
            <a:ext cx="8712968" cy="3384376"/>
          </a:xfrm>
        </p:spPr>
        <p:txBody>
          <a:bodyPr rtlCol="0">
            <a:normAutofit/>
          </a:bodyPr>
          <a:lstStyle/>
          <a:p>
            <a:pPr marL="457200" indent="-457200" algn="just" rtl="0">
              <a:lnSpc>
                <a:spcPct val="150000"/>
              </a:lnSpc>
              <a:spcBef>
                <a:spcPts val="0"/>
              </a:spcBef>
              <a:buFont typeface="Wingdings" panose="05000000000000000000" pitchFamily="2" charset="2"/>
              <a:buChar char="ü"/>
            </a:pPr>
            <a:r>
              <a:rPr lang="fi-fi" b="0" dirty="0">
                <a:latin typeface="Arial (Body)"/>
                <a:cs typeface="Times New Roman" panose="02020603050405020304" pitchFamily="18" charset="0"/>
              </a:rPr>
              <a:t>Vuonohjaus funktion tai tapahtuman sisällä on samanlainen kuin muissa ohjelmointikielissä. Voit ohjata komentojen kulkua seuraavilla tavoilla:  </a:t>
            </a:r>
          </a:p>
          <a:p>
            <a:pPr marL="914400" lvl="1" indent="-457200" algn="just">
              <a:lnSpc>
                <a:spcPct val="150000"/>
              </a:lnSpc>
              <a:spcBef>
                <a:spcPts val="0"/>
              </a:spcBef>
              <a:buClrTx/>
              <a:buFont typeface="Wingdings" panose="05000000000000000000" pitchFamily="2" charset="2"/>
              <a:buChar char="ü"/>
            </a:pPr>
            <a:r>
              <a:rPr lang="fi-fi" b="0" dirty="0">
                <a:latin typeface="Arial (Body)"/>
                <a:cs typeface="Times New Roman" panose="02020603050405020304" pitchFamily="18" charset="0"/>
              </a:rPr>
              <a:t>if / else</a:t>
            </a:r>
          </a:p>
          <a:p>
            <a:pPr marL="914400" lvl="1" indent="-457200" algn="just">
              <a:lnSpc>
                <a:spcPct val="150000"/>
              </a:lnSpc>
              <a:spcBef>
                <a:spcPts val="0"/>
              </a:spcBef>
              <a:buClrTx/>
              <a:buFont typeface="Wingdings" panose="05000000000000000000" pitchFamily="2" charset="2"/>
              <a:buChar char="ü"/>
            </a:pPr>
            <a:r>
              <a:rPr lang="fi-fi" b="0" dirty="0">
                <a:latin typeface="Arial (Body)"/>
                <a:cs typeface="Times New Roman" panose="02020603050405020304" pitchFamily="18" charset="0"/>
              </a:rPr>
              <a:t>for, while, do-while</a:t>
            </a:r>
          </a:p>
          <a:p>
            <a:pPr marL="914400" lvl="1" indent="-457200" algn="just">
              <a:lnSpc>
                <a:spcPct val="150000"/>
              </a:lnSpc>
              <a:spcBef>
                <a:spcPts val="0"/>
              </a:spcBef>
              <a:buClrTx/>
              <a:buFont typeface="Wingdings" panose="05000000000000000000" pitchFamily="2" charset="2"/>
              <a:buChar char="ü"/>
            </a:pPr>
            <a:r>
              <a:rPr lang="fi-fi" b="0" dirty="0">
                <a:latin typeface="Arial (Body)"/>
                <a:cs typeface="Times New Roman" panose="02020603050405020304" pitchFamily="18" charset="0"/>
              </a:rPr>
              <a:t>jump, return</a:t>
            </a:r>
          </a:p>
          <a:p>
            <a:pPr marL="914400" lvl="1" indent="-457200" algn="just">
              <a:lnSpc>
                <a:spcPct val="150000"/>
              </a:lnSpc>
              <a:spcBef>
                <a:spcPts val="0"/>
              </a:spcBef>
              <a:buClrTx/>
              <a:buFont typeface="Wingdings" panose="05000000000000000000" pitchFamily="2" charset="2"/>
              <a:buChar char="ü"/>
            </a:pPr>
            <a:r>
              <a:rPr lang="fi-fi" b="0" dirty="0">
                <a:latin typeface="Arial (Body)"/>
                <a:cs typeface="Times New Roman" panose="02020603050405020304" pitchFamily="18" charset="0"/>
              </a:rPr>
              <a:t>state</a:t>
            </a:r>
          </a:p>
        </p:txBody>
      </p:sp>
    </p:spTree>
    <p:extLst>
      <p:ext uri="{BB962C8B-B14F-4D97-AF65-F5344CB8AC3E}">
        <p14:creationId xmlns:p14="http://schemas.microsoft.com/office/powerpoint/2010/main" val="11652839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759614"/>
          </a:xfrm>
        </p:spPr>
        <p:txBody>
          <a:bodyPr rtlCol="0"/>
          <a:lstStyle/>
          <a:p>
            <a:pPr rtl="0"/>
            <a:r>
              <a:rPr lang="fi-fi" dirty="0"/>
              <a:t>OPERAATTORIT</a:t>
            </a:r>
          </a:p>
        </p:txBody>
      </p:sp>
      <p:sp>
        <p:nvSpPr>
          <p:cNvPr id="3" name="Content Placeholder 2"/>
          <p:cNvSpPr>
            <a:spLocks noGrp="1"/>
          </p:cNvSpPr>
          <p:nvPr>
            <p:ph idx="1"/>
          </p:nvPr>
        </p:nvSpPr>
        <p:spPr>
          <a:xfrm>
            <a:off x="179512" y="1772816"/>
            <a:ext cx="8712968" cy="1656184"/>
          </a:xfrm>
        </p:spPr>
        <p:txBody>
          <a:bodyPr rtlCol="0">
            <a:normAutofit/>
          </a:bodyPr>
          <a:lstStyle/>
          <a:p>
            <a:pPr marL="457200" indent="-457200" algn="just" rtl="0">
              <a:lnSpc>
                <a:spcPct val="150000"/>
              </a:lnSpc>
              <a:spcBef>
                <a:spcPts val="0"/>
              </a:spcBef>
              <a:buFont typeface="Wingdings" panose="05000000000000000000" pitchFamily="2" charset="2"/>
              <a:buChar char="ü"/>
            </a:pPr>
            <a:r>
              <a:rPr lang="fi-fi" b="0" dirty="0">
                <a:latin typeface="Arial (Body)"/>
                <a:cs typeface="Times New Roman" panose="02020603050405020304" pitchFamily="18" charset="0"/>
              </a:rPr>
              <a:t>Käytetyt operaattorit ovat myös samanlaisia kuin muilla kielillä:</a:t>
            </a:r>
          </a:p>
          <a:p>
            <a:pPr marL="914400" lvl="1" indent="-457200" algn="just">
              <a:lnSpc>
                <a:spcPct val="150000"/>
              </a:lnSpc>
              <a:spcBef>
                <a:spcPts val="0"/>
              </a:spcBef>
              <a:buClrTx/>
              <a:buFont typeface="Wingdings" panose="05000000000000000000" pitchFamily="2" charset="2"/>
              <a:buChar char="ü"/>
            </a:pPr>
            <a:r>
              <a:rPr lang="fi-fi" b="0" dirty="0">
                <a:latin typeface="Arial (Body)"/>
                <a:cs typeface="Times New Roman" panose="02020603050405020304" pitchFamily="18" charset="0"/>
              </a:rPr>
              <a:t>Aritmeettiset operaattorit:   + ,  - , * , / , %  </a:t>
            </a:r>
          </a:p>
          <a:p>
            <a:pPr marL="914400" lvl="1" indent="-457200" algn="just">
              <a:lnSpc>
                <a:spcPct val="150000"/>
              </a:lnSpc>
              <a:spcBef>
                <a:spcPts val="0"/>
              </a:spcBef>
              <a:buClrTx/>
              <a:buFont typeface="Wingdings" panose="05000000000000000000" pitchFamily="2" charset="2"/>
              <a:buChar char="ü"/>
            </a:pPr>
            <a:r>
              <a:rPr lang="fi-fi" b="0" dirty="0">
                <a:latin typeface="Arial (Body)"/>
                <a:cs typeface="Times New Roman" panose="02020603050405020304" pitchFamily="18" charset="0"/>
              </a:rPr>
              <a:t>Loogiset operaattorit: &amp;&amp; , || , == , !=  </a:t>
            </a:r>
          </a:p>
        </p:txBody>
      </p:sp>
    </p:spTree>
    <p:extLst>
      <p:ext uri="{BB962C8B-B14F-4D97-AF65-F5344CB8AC3E}">
        <p14:creationId xmlns:p14="http://schemas.microsoft.com/office/powerpoint/2010/main" val="1948146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5791200" cy="759614"/>
          </a:xfrm>
        </p:spPr>
        <p:txBody>
          <a:bodyPr rtlCol="0"/>
          <a:lstStyle/>
          <a:p>
            <a:pPr rtl="0"/>
            <a:r>
              <a:rPr lang="fi-fi" dirty="0"/>
              <a:t>JOHDANTO</a:t>
            </a:r>
          </a:p>
        </p:txBody>
      </p:sp>
      <p:sp>
        <p:nvSpPr>
          <p:cNvPr id="3" name="Content Placeholder 2"/>
          <p:cNvSpPr>
            <a:spLocks noGrp="1"/>
          </p:cNvSpPr>
          <p:nvPr>
            <p:ph idx="1"/>
          </p:nvPr>
        </p:nvSpPr>
        <p:spPr>
          <a:xfrm>
            <a:off x="179512" y="1772816"/>
            <a:ext cx="8712968" cy="3672408"/>
          </a:xfrm>
        </p:spPr>
        <p:txBody>
          <a:bodyPr rtlCol="0">
            <a:normAutofit/>
          </a:bodyPr>
          <a:lstStyle/>
          <a:p>
            <a:pPr marL="457200" indent="-457200" algn="just" rtl="0">
              <a:lnSpc>
                <a:spcPct val="150000"/>
              </a:lnSpc>
              <a:spcBef>
                <a:spcPts val="600"/>
              </a:spcBef>
              <a:buFont typeface="Wingdings" panose="05000000000000000000" pitchFamily="2" charset="2"/>
              <a:buChar char="ü"/>
            </a:pPr>
            <a:r>
              <a:rPr lang="fi-fi" sz="1800" b="0" dirty="0">
                <a:latin typeface="Arial (Body)"/>
                <a:cs typeface="Times New Roman" panose="02020603050405020304" pitchFamily="18" charset="0"/>
              </a:rPr>
              <a:t>Skriptit voivat saada kohteen liikkumaan, kuuntelemaan, puhumaan, toimimaan ajoneuvona tai aseena, muuttamaan väriä, kokoa tai muotoa. </a:t>
            </a:r>
          </a:p>
          <a:p>
            <a:pPr marL="457200" indent="-457200" algn="just" rtl="0">
              <a:lnSpc>
                <a:spcPct val="150000"/>
              </a:lnSpc>
              <a:spcBef>
                <a:spcPts val="600"/>
              </a:spcBef>
              <a:buFont typeface="Wingdings" panose="05000000000000000000" pitchFamily="2" charset="2"/>
              <a:buChar char="ü"/>
            </a:pPr>
            <a:r>
              <a:rPr lang="fi-fi" sz="1800" b="0" dirty="0">
                <a:latin typeface="Arial (Body)"/>
                <a:cs typeface="Times New Roman" panose="02020603050405020304" pitchFamily="18" charset="0"/>
              </a:rPr>
              <a:t>Skripti voi saada objektin kuuntelemaan sanojasi ja puhumaan sinulle takaisin, skriptit jopa antavat objektien puhua keskenään.</a:t>
            </a:r>
          </a:p>
          <a:p>
            <a:pPr marL="457200" indent="-457200" algn="just" rtl="0">
              <a:lnSpc>
                <a:spcPct val="150000"/>
              </a:lnSpc>
              <a:spcBef>
                <a:spcPts val="600"/>
              </a:spcBef>
              <a:buFont typeface="Wingdings" panose="05000000000000000000" pitchFamily="2" charset="2"/>
              <a:buChar char="ü"/>
            </a:pPr>
            <a:r>
              <a:rPr lang="fi-fi" sz="1800" b="0" dirty="0">
                <a:latin typeface="Arial (Body)"/>
                <a:cs typeface="Times New Roman" panose="02020603050405020304" pitchFamily="18" charset="0"/>
              </a:rPr>
              <a:t>Jos olet rakentanut Secon Lifessa / OpenSimulatorissa, kaikki mitä voit määrittää muokkausikkunassa voidaan määrittää skriptissä. Kaikki vuorovaikutus, jonka näet objektien tai avatarien ja objektien välillä, tapahtuu komentosarjojen kautta.</a:t>
            </a:r>
            <a:endParaRPr lang="en-US" sz="1800" dirty="0">
              <a:latin typeface="Arial (Body)"/>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5791200" cy="687606"/>
          </a:xfrm>
        </p:spPr>
        <p:txBody>
          <a:bodyPr rtlCol="0"/>
          <a:lstStyle/>
          <a:p>
            <a:pPr rtl="0"/>
            <a:r>
              <a:rPr lang="fi-fi" dirty="0"/>
              <a:t>JOHDANTO</a:t>
            </a:r>
          </a:p>
        </p:txBody>
      </p:sp>
      <p:sp>
        <p:nvSpPr>
          <p:cNvPr id="3" name="Content Placeholder 2"/>
          <p:cNvSpPr>
            <a:spLocks noGrp="1"/>
          </p:cNvSpPr>
          <p:nvPr>
            <p:ph idx="1"/>
          </p:nvPr>
        </p:nvSpPr>
        <p:spPr>
          <a:xfrm>
            <a:off x="179512" y="1772816"/>
            <a:ext cx="8712968" cy="2520280"/>
          </a:xfrm>
        </p:spPr>
        <p:txBody>
          <a:bodyPr rtlCol="0">
            <a:normAutofit/>
          </a:bodyPr>
          <a:lstStyle/>
          <a:p>
            <a:pPr marL="457200" indent="-457200" algn="just" rtl="0">
              <a:lnSpc>
                <a:spcPct val="150000"/>
              </a:lnSpc>
              <a:spcBef>
                <a:spcPts val="600"/>
              </a:spcBef>
              <a:buFont typeface="Wingdings" panose="05000000000000000000" pitchFamily="2" charset="2"/>
              <a:buChar char="ü"/>
            </a:pPr>
            <a:r>
              <a:rPr lang="fi-fi" b="0" dirty="0">
                <a:latin typeface="Arial (Body)"/>
                <a:cs typeface="Times New Roman" panose="02020603050405020304" pitchFamily="18" charset="0"/>
              </a:rPr>
              <a:t>Skriptausta on vaikeampi oppia kuin objektin peruskäsittelyä, mutta se on erittäin palkitsevaa kun edistyt.</a:t>
            </a:r>
          </a:p>
          <a:p>
            <a:pPr marL="457200" indent="-457200" algn="just" rtl="0">
              <a:lnSpc>
                <a:spcPct val="150000"/>
              </a:lnSpc>
              <a:spcBef>
                <a:spcPts val="600"/>
              </a:spcBef>
              <a:buFont typeface="Wingdings" panose="05000000000000000000" pitchFamily="2" charset="2"/>
              <a:buChar char="ü"/>
            </a:pPr>
            <a:r>
              <a:rPr lang="fi-fi" b="0" dirty="0">
                <a:latin typeface="Arial (Body)"/>
                <a:cs typeface="Times New Roman" panose="02020603050405020304" pitchFamily="18" charset="0"/>
              </a:rPr>
              <a:t>Skriptien luomisessa voi olla hyödyllistä pitää niistä paikallinen kopio paikallisella kiintolevyllä, koska ne ovat periaatteessa vain tekstiä, ja muokata niitä jollakin vaihtoehtoisista muokkausohjelmista.</a:t>
            </a:r>
            <a:endParaRPr lang="en-US" dirty="0">
              <a:latin typeface="Arial (Body)"/>
              <a:cs typeface="Times New Roman" panose="02020603050405020304" pitchFamily="18" charset="0"/>
            </a:endParaRPr>
          </a:p>
        </p:txBody>
      </p:sp>
    </p:spTree>
    <p:extLst>
      <p:ext uri="{BB962C8B-B14F-4D97-AF65-F5344CB8AC3E}">
        <p14:creationId xmlns:p14="http://schemas.microsoft.com/office/powerpoint/2010/main" val="2433043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5791200" cy="615598"/>
          </a:xfrm>
        </p:spPr>
        <p:txBody>
          <a:bodyPr rtlCol="0">
            <a:normAutofit fontScale="90000"/>
          </a:bodyPr>
          <a:lstStyle/>
          <a:p>
            <a:pPr rtl="0"/>
            <a:r>
              <a:rPr lang="fi-fi" dirty="0"/>
              <a:t>LSL kieli</a:t>
            </a:r>
          </a:p>
        </p:txBody>
      </p:sp>
      <p:sp>
        <p:nvSpPr>
          <p:cNvPr id="3" name="Content Placeholder 2"/>
          <p:cNvSpPr>
            <a:spLocks noGrp="1"/>
          </p:cNvSpPr>
          <p:nvPr>
            <p:ph idx="1"/>
          </p:nvPr>
        </p:nvSpPr>
        <p:spPr>
          <a:xfrm>
            <a:off x="179512" y="1772816"/>
            <a:ext cx="8712968" cy="4032448"/>
          </a:xfrm>
        </p:spPr>
        <p:txBody>
          <a:bodyPr rtlCol="0">
            <a:normAutofit/>
          </a:bodyPr>
          <a:lstStyle/>
          <a:p>
            <a:pPr marL="457200" indent="-457200" algn="just" rtl="0">
              <a:lnSpc>
                <a:spcPct val="150000"/>
              </a:lnSpc>
              <a:spcBef>
                <a:spcPts val="600"/>
              </a:spcBef>
              <a:buFont typeface="Wingdings" panose="05000000000000000000" pitchFamily="2" charset="2"/>
              <a:buChar char="ü"/>
            </a:pPr>
            <a:r>
              <a:rPr lang="fi-fi" sz="1800" b="0" dirty="0">
                <a:latin typeface="Arial (Body)"/>
                <a:cs typeface="Times New Roman" panose="02020603050405020304" pitchFamily="18" charset="0"/>
              </a:rPr>
              <a:t>LSL tarkoittaa Linden Scripting Language. Tämä on kieli, jolla kaikki OpenSimulatorin skriptit on kirjoitettu. </a:t>
            </a:r>
          </a:p>
          <a:p>
            <a:pPr marL="457200" indent="-457200" algn="just" rtl="0">
              <a:lnSpc>
                <a:spcPct val="150000"/>
              </a:lnSpc>
              <a:spcBef>
                <a:spcPts val="600"/>
              </a:spcBef>
              <a:buFont typeface="Wingdings" panose="05000000000000000000" pitchFamily="2" charset="2"/>
              <a:buChar char="ü"/>
            </a:pPr>
            <a:r>
              <a:rPr lang="fi-fi" sz="1800" b="0" dirty="0">
                <a:latin typeface="Arial (Body)"/>
                <a:cs typeface="Times New Roman" panose="02020603050405020304" pitchFamily="18" charset="0"/>
              </a:rPr>
              <a:t>LSL:n rakenne perustuu suurelta osin Javaan ja C:hen, jotka molemmat ovat tosielämässä laajalti käytettyjä ohjelmointikieliä. </a:t>
            </a:r>
          </a:p>
          <a:p>
            <a:pPr marL="457200" indent="-457200" algn="just" rtl="0">
              <a:lnSpc>
                <a:spcPct val="150000"/>
              </a:lnSpc>
              <a:spcBef>
                <a:spcPts val="600"/>
              </a:spcBef>
              <a:buFont typeface="Wingdings" panose="05000000000000000000" pitchFamily="2" charset="2"/>
              <a:buChar char="ü"/>
            </a:pPr>
            <a:r>
              <a:rPr lang="fi-fi" sz="1800" b="0" dirty="0">
                <a:latin typeface="Arial (Body)"/>
                <a:cs typeface="Times New Roman" panose="02020603050405020304" pitchFamily="18" charset="0"/>
              </a:rPr>
              <a:t>Second Life/OpenSimulatorin skripti on joukko ohjeita, jotka voidaan sijoittaa mihin tahansa primitiiviseen esineeseen maailmassa, mutta ei avatarin sisään. </a:t>
            </a:r>
          </a:p>
          <a:p>
            <a:pPr marL="457200" indent="-457200" algn="just" rtl="0">
              <a:lnSpc>
                <a:spcPct val="150000"/>
              </a:lnSpc>
              <a:spcBef>
                <a:spcPts val="600"/>
              </a:spcBef>
              <a:buFont typeface="Wingdings" panose="05000000000000000000" pitchFamily="2" charset="2"/>
              <a:buChar char="ü"/>
            </a:pPr>
            <a:r>
              <a:rPr lang="fi-fi" sz="1800" b="0" dirty="0">
                <a:latin typeface="Arial (Body)"/>
                <a:cs typeface="Times New Roman" panose="02020603050405020304" pitchFamily="18" charset="0"/>
              </a:rPr>
              <a:t> Avatarit voivat kuitenkin käyttää skriptattuja objekteja. LSL-skriptit kirjoitetaan sisäänrakennetulla editorilla/kääntäjällä.</a:t>
            </a:r>
            <a:endParaRPr lang="en-US" sz="1800" dirty="0">
              <a:latin typeface="Arial (Body)"/>
              <a:cs typeface="Times New Roman" panose="02020603050405020304" pitchFamily="18" charset="0"/>
            </a:endParaRPr>
          </a:p>
        </p:txBody>
      </p:sp>
    </p:spTree>
    <p:extLst>
      <p:ext uri="{BB962C8B-B14F-4D97-AF65-F5344CB8AC3E}">
        <p14:creationId xmlns:p14="http://schemas.microsoft.com/office/powerpoint/2010/main" val="19873700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687606"/>
          </a:xfrm>
        </p:spPr>
        <p:txBody>
          <a:bodyPr rtlCol="0"/>
          <a:lstStyle/>
          <a:p>
            <a:pPr rtl="0"/>
            <a:r>
              <a:rPr lang="fi-fi" dirty="0"/>
              <a:t>SKRIPTIT</a:t>
            </a:r>
          </a:p>
        </p:txBody>
      </p:sp>
      <p:sp>
        <p:nvSpPr>
          <p:cNvPr id="3" name="Content Placeholder 2"/>
          <p:cNvSpPr>
            <a:spLocks noGrp="1"/>
          </p:cNvSpPr>
          <p:nvPr>
            <p:ph idx="1"/>
          </p:nvPr>
        </p:nvSpPr>
        <p:spPr>
          <a:xfrm>
            <a:off x="179512" y="1772816"/>
            <a:ext cx="8712968" cy="3888432"/>
          </a:xfrm>
        </p:spPr>
        <p:txBody>
          <a:bodyPr rtlCol="0">
            <a:normAutofit/>
          </a:bodyPr>
          <a:lstStyle/>
          <a:p>
            <a:pPr marL="457200" indent="-457200" algn="just" rtl="0">
              <a:lnSpc>
                <a:spcPct val="150000"/>
              </a:lnSpc>
              <a:spcBef>
                <a:spcPts val="0"/>
              </a:spcBef>
              <a:buFont typeface="Wingdings" panose="05000000000000000000" pitchFamily="2" charset="2"/>
              <a:buChar char="ü"/>
            </a:pPr>
            <a:r>
              <a:rPr lang="fi-fi" b="0" dirty="0">
                <a:latin typeface="Arial (Body)"/>
                <a:cs typeface="Times New Roman" panose="02020603050405020304" pitchFamily="18" charset="0"/>
              </a:rPr>
              <a:t>Luo skripti valitsemalla objekti ja siirtymällä muokkausvalikon “Contents”-välilehteen. Valitse "Create script" -vaihtoehto ja avaa se. </a:t>
            </a:r>
          </a:p>
          <a:p>
            <a:pPr marL="457200" indent="-457200" algn="just" rtl="0">
              <a:lnSpc>
                <a:spcPct val="150000"/>
              </a:lnSpc>
              <a:spcBef>
                <a:spcPts val="0"/>
              </a:spcBef>
              <a:buFont typeface="Wingdings" panose="05000000000000000000" pitchFamily="2" charset="2"/>
              <a:buChar char="ü"/>
            </a:pPr>
            <a:r>
              <a:rPr lang="fi-fi" b="0" dirty="0">
                <a:latin typeface="Arial (Body)"/>
                <a:cs typeface="Times New Roman" panose="02020603050405020304" pitchFamily="18" charset="0"/>
              </a:rPr>
              <a:t>Objektilla voi olla useampi kuin yksi skripti, jotka ohjaavat sitä. Jos sinulla on linkitetty joukko, sinulla voi olla skriptejä juuriprimissä, mutta myös sen yksittäisissä osissa. </a:t>
            </a:r>
          </a:p>
          <a:p>
            <a:pPr marL="457200" indent="-457200" algn="just" rtl="0">
              <a:lnSpc>
                <a:spcPct val="150000"/>
              </a:lnSpc>
              <a:spcBef>
                <a:spcPts val="0"/>
              </a:spcBef>
              <a:buFont typeface="Wingdings" panose="05000000000000000000" pitchFamily="2" charset="2"/>
              <a:buChar char="ü"/>
            </a:pPr>
            <a:r>
              <a:rPr lang="fi-fi" b="0" dirty="0">
                <a:latin typeface="Arial (Body)"/>
                <a:cs typeface="Times New Roman" panose="02020603050405020304" pitchFamily="18" charset="0"/>
              </a:rPr>
              <a:t>Yleensä LSL-komennot, jotka suoritat juuriprimissä, vaikuttavat koko objektiin, kun taas yksittäisen/lapsiprimin skriptit vaikuttavat vain näihin osiin.</a:t>
            </a:r>
            <a:endParaRPr lang="en-US" dirty="0">
              <a:latin typeface="Arial (Body)"/>
              <a:cs typeface="Times New Roman" panose="02020603050405020304" pitchFamily="18" charset="0"/>
            </a:endParaRPr>
          </a:p>
        </p:txBody>
      </p:sp>
    </p:spTree>
    <p:extLst>
      <p:ext uri="{BB962C8B-B14F-4D97-AF65-F5344CB8AC3E}">
        <p14:creationId xmlns:p14="http://schemas.microsoft.com/office/powerpoint/2010/main" val="1990995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5791200" cy="687606"/>
          </a:xfrm>
        </p:spPr>
        <p:txBody>
          <a:bodyPr rtlCol="0"/>
          <a:lstStyle/>
          <a:p>
            <a:pPr rtl="0"/>
            <a:r>
              <a:rPr lang="fi-fi"/>
              <a:t>TILAT</a:t>
            </a:r>
          </a:p>
        </p:txBody>
      </p:sp>
      <p:sp>
        <p:nvSpPr>
          <p:cNvPr id="3" name="Content Placeholder 2"/>
          <p:cNvSpPr>
            <a:spLocks noGrp="1"/>
          </p:cNvSpPr>
          <p:nvPr>
            <p:ph idx="1"/>
          </p:nvPr>
        </p:nvSpPr>
        <p:spPr>
          <a:xfrm>
            <a:off x="179512" y="1772816"/>
            <a:ext cx="8712968" cy="4176464"/>
          </a:xfrm>
        </p:spPr>
        <p:txBody>
          <a:bodyPr rtlCol="0">
            <a:normAutofit/>
          </a:bodyPr>
          <a:lstStyle/>
          <a:p>
            <a:pPr marL="457200" indent="-457200" algn="just" rtl="0">
              <a:lnSpc>
                <a:spcPct val="150000"/>
              </a:lnSpc>
              <a:spcBef>
                <a:spcPts val="600"/>
              </a:spcBef>
              <a:buFont typeface="Wingdings" panose="05000000000000000000" pitchFamily="2" charset="2"/>
              <a:buChar char="ü"/>
            </a:pPr>
            <a:r>
              <a:rPr lang="fi-fi" b="0" dirty="0">
                <a:latin typeface="Arial (Body)"/>
                <a:cs typeface="Times New Roman" panose="02020603050405020304" pitchFamily="18" charset="0"/>
              </a:rPr>
              <a:t>Skriptitiedosto voi sisältää yhden tai useamman tilan, mutta vain yksi niistä on aktiivinen tietyssä vaiheessa. </a:t>
            </a:r>
          </a:p>
          <a:p>
            <a:pPr marL="457200" indent="-457200" algn="just" rtl="0">
              <a:lnSpc>
                <a:spcPct val="150000"/>
              </a:lnSpc>
              <a:spcBef>
                <a:spcPts val="600"/>
              </a:spcBef>
              <a:buFont typeface="Wingdings" panose="05000000000000000000" pitchFamily="2" charset="2"/>
              <a:buChar char="ü"/>
            </a:pPr>
            <a:r>
              <a:rPr lang="fi-fi" b="0" dirty="0">
                <a:latin typeface="Arial (Body)"/>
                <a:cs typeface="Times New Roman" panose="02020603050405020304" pitchFamily="18" charset="0"/>
              </a:rPr>
              <a:t> Tila on koodilohko, joka kuvaa objektin käyttäytymistä. </a:t>
            </a:r>
          </a:p>
          <a:p>
            <a:pPr marL="457200" indent="-457200" algn="just" rtl="0">
              <a:lnSpc>
                <a:spcPct val="150000"/>
              </a:lnSpc>
              <a:spcBef>
                <a:spcPts val="600"/>
              </a:spcBef>
              <a:buFont typeface="Wingdings" panose="05000000000000000000" pitchFamily="2" charset="2"/>
              <a:buChar char="ü"/>
            </a:pPr>
            <a:r>
              <a:rPr lang="fi-fi" b="0" dirty="0">
                <a:latin typeface="Arial (Body)"/>
                <a:cs typeface="Times New Roman" panose="02020603050405020304" pitchFamily="18" charset="0"/>
              </a:rPr>
              <a:t>Tarkemmin sanottuna tila sisältää yhden tai useamman tapahtumalohkon, jotka määrittävät milloin jotain tapahtuu (esim. kun joku napsauttaa objektia) ja tapahtumalohkon sisällä on komennot, jotka määrittelevät toiminnot, jotka silloin tapahtuvat (esim. objektin värin vaihtaminen).</a:t>
            </a:r>
            <a:endParaRPr lang="en-US" dirty="0">
              <a:latin typeface="Arial (Body)"/>
              <a:cs typeface="Times New Roman" panose="02020603050405020304" pitchFamily="18" charset="0"/>
            </a:endParaRPr>
          </a:p>
        </p:txBody>
      </p:sp>
    </p:spTree>
    <p:extLst>
      <p:ext uri="{BB962C8B-B14F-4D97-AF65-F5344CB8AC3E}">
        <p14:creationId xmlns:p14="http://schemas.microsoft.com/office/powerpoint/2010/main" val="2814901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5791200" cy="687606"/>
          </a:xfrm>
        </p:spPr>
        <p:txBody>
          <a:bodyPr rtlCol="0"/>
          <a:lstStyle/>
          <a:p>
            <a:pPr rtl="0"/>
            <a:r>
              <a:rPr lang="fi-fi" dirty="0"/>
              <a:t>TILAT</a:t>
            </a:r>
          </a:p>
        </p:txBody>
      </p:sp>
      <p:sp>
        <p:nvSpPr>
          <p:cNvPr id="3" name="Content Placeholder 2"/>
          <p:cNvSpPr>
            <a:spLocks noGrp="1"/>
          </p:cNvSpPr>
          <p:nvPr>
            <p:ph idx="1"/>
          </p:nvPr>
        </p:nvSpPr>
        <p:spPr>
          <a:xfrm>
            <a:off x="179512" y="1772816"/>
            <a:ext cx="8712968" cy="2376264"/>
          </a:xfrm>
        </p:spPr>
        <p:txBody>
          <a:bodyPr rtlCol="0">
            <a:normAutofit/>
          </a:bodyPr>
          <a:lstStyle/>
          <a:p>
            <a:pPr marL="457200" indent="-457200" algn="just" rtl="0">
              <a:lnSpc>
                <a:spcPct val="150000"/>
              </a:lnSpc>
              <a:spcBef>
                <a:spcPts val="0"/>
              </a:spcBef>
              <a:buFont typeface="Wingdings" panose="05000000000000000000" pitchFamily="2" charset="2"/>
              <a:buChar char="ü"/>
            </a:pPr>
            <a:r>
              <a:rPr lang="fi-fi" b="0" dirty="0">
                <a:latin typeface="Arial (Body)"/>
                <a:cs typeface="Times New Roman" panose="02020603050405020304" pitchFamily="18" charset="0"/>
              </a:rPr>
              <a:t> Jos tiloja on määritetty useita, voit siirtyä tilasta toiseen state-komennolla. Jokaisessa tilassa voi olla täysin erilaisia tapahtumalohkoja, joten useiden tilojen omistaminen on hyödyllistä, kun haluat kohteen käyttäytymisen muuttuvan radikaalisti joissakin kohdissa.</a:t>
            </a:r>
            <a:endParaRPr lang="en-US" dirty="0">
              <a:latin typeface="Arial (Body)"/>
              <a:cs typeface="Times New Roman" panose="02020603050405020304" pitchFamily="18" charset="0"/>
            </a:endParaRPr>
          </a:p>
        </p:txBody>
      </p:sp>
    </p:spTree>
    <p:extLst>
      <p:ext uri="{BB962C8B-B14F-4D97-AF65-F5344CB8AC3E}">
        <p14:creationId xmlns:p14="http://schemas.microsoft.com/office/powerpoint/2010/main" val="23118155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85925"/>
            <a:ext cx="5791200" cy="687606"/>
          </a:xfrm>
        </p:spPr>
        <p:txBody>
          <a:bodyPr rtlCol="0"/>
          <a:lstStyle/>
          <a:p>
            <a:pPr rtl="0"/>
            <a:r>
              <a:rPr lang="fi-fi" dirty="0"/>
              <a:t>ESIMERKKI</a:t>
            </a:r>
          </a:p>
        </p:txBody>
      </p:sp>
      <p:sp>
        <p:nvSpPr>
          <p:cNvPr id="3" name="Content Placeholder 2"/>
          <p:cNvSpPr>
            <a:spLocks noGrp="1"/>
          </p:cNvSpPr>
          <p:nvPr>
            <p:ph idx="1"/>
          </p:nvPr>
        </p:nvSpPr>
        <p:spPr>
          <a:xfrm>
            <a:off x="179512" y="1772816"/>
            <a:ext cx="8712968" cy="687606"/>
          </a:xfrm>
        </p:spPr>
        <p:txBody>
          <a:bodyPr rtlCol="0">
            <a:normAutofit/>
          </a:bodyPr>
          <a:lstStyle/>
          <a:p>
            <a:pPr marL="457200" indent="-457200" algn="just" rtl="0">
              <a:lnSpc>
                <a:spcPct val="150000"/>
              </a:lnSpc>
              <a:spcBef>
                <a:spcPts val="0"/>
              </a:spcBef>
              <a:buFont typeface="Wingdings" panose="05000000000000000000" pitchFamily="2" charset="2"/>
              <a:buChar char="ü"/>
            </a:pPr>
            <a:r>
              <a:rPr lang="fi-fi" b="0" dirty="0">
                <a:latin typeface="Arial (Body)"/>
                <a:cs typeface="Times New Roman" panose="02020603050405020304" pitchFamily="18" charset="0"/>
              </a:rPr>
              <a:t>Joten, tässä on hyvin yksinkertainen esimerkki skriptistä:  </a:t>
            </a:r>
            <a:endParaRPr lang="en-US" dirty="0">
              <a:latin typeface="Arial (Body)"/>
              <a:cs typeface="Times New Roman" panose="02020603050405020304" pitchFamily="18" charset="0"/>
            </a:endParaRPr>
          </a:p>
        </p:txBody>
      </p:sp>
      <p:sp>
        <p:nvSpPr>
          <p:cNvPr id="13" name="TextBox 12">
            <a:extLst>
              <a:ext uri="{FF2B5EF4-FFF2-40B4-BE49-F238E27FC236}">
                <a16:creationId xmlns:a16="http://schemas.microsoft.com/office/drawing/2014/main" id="{457786EC-0053-4163-A9F4-16D9E938EC1F}"/>
              </a:ext>
            </a:extLst>
          </p:cNvPr>
          <p:cNvSpPr txBox="1"/>
          <p:nvPr/>
        </p:nvSpPr>
        <p:spPr>
          <a:xfrm>
            <a:off x="1331640" y="2780928"/>
            <a:ext cx="5951440" cy="2966197"/>
          </a:xfrm>
          <a:prstGeom prst="rect">
            <a:avLst/>
          </a:prstGeom>
          <a:noFill/>
        </p:spPr>
        <p:txBody>
          <a:bodyPr wrap="square" rtlCol="0">
            <a:spAutoFit/>
          </a:bodyPr>
          <a:lstStyle/>
          <a:p>
            <a:pPr marL="0" marR="0" rtl="0">
              <a:lnSpc>
                <a:spcPct val="1500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i-fi"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a:t>
            </a:r>
            <a:endParaRPr lang="en-US" dirty="0">
              <a:effectLst/>
              <a:latin typeface="Courier New" panose="02070309020205020404" pitchFamily="49" charset="0"/>
              <a:ea typeface="Calibri" panose="020F0502020204030204" pitchFamily="34" charset="0"/>
              <a:cs typeface="Courier New" panose="02070309020205020404" pitchFamily="49" charset="0"/>
            </a:endParaRPr>
          </a:p>
          <a:p>
            <a:pPr marL="0" marR="0" rtl="0">
              <a:lnSpc>
                <a:spcPct val="1500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i-fi"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  state {</a:t>
            </a:r>
            <a:endParaRPr lang="en-US" dirty="0">
              <a:effectLst/>
              <a:latin typeface="Courier New" panose="02070309020205020404" pitchFamily="49" charset="0"/>
              <a:ea typeface="Calibri" panose="020F0502020204030204" pitchFamily="34" charset="0"/>
              <a:cs typeface="Courier New" panose="02070309020205020404" pitchFamily="49" charset="0"/>
            </a:endParaRPr>
          </a:p>
          <a:p>
            <a:pPr marL="0" marR="0" rtl="0">
              <a:lnSpc>
                <a:spcPct val="1500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i-fi"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    touch_start(integer num) {</a:t>
            </a:r>
            <a:endParaRPr lang="en-US" dirty="0">
              <a:effectLst/>
              <a:latin typeface="Courier New" panose="02070309020205020404" pitchFamily="49" charset="0"/>
              <a:ea typeface="Calibri" panose="020F0502020204030204" pitchFamily="34" charset="0"/>
              <a:cs typeface="Courier New" panose="02070309020205020404" pitchFamily="49" charset="0"/>
            </a:endParaRPr>
          </a:p>
          <a:p>
            <a:pPr marL="0" marR="0" rtl="0">
              <a:lnSpc>
                <a:spcPct val="1500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i-fi"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      llSay(0,”Hello! You clicked me!”);</a:t>
            </a:r>
            <a:endParaRPr lang="en-US" dirty="0">
              <a:effectLst/>
              <a:latin typeface="Courier New" panose="02070309020205020404" pitchFamily="49" charset="0"/>
              <a:ea typeface="Calibri" panose="020F0502020204030204" pitchFamily="34" charset="0"/>
              <a:cs typeface="Courier New" panose="02070309020205020404" pitchFamily="49" charset="0"/>
            </a:endParaRPr>
          </a:p>
          <a:p>
            <a:pPr marL="0" marR="0" rtl="0">
              <a:lnSpc>
                <a:spcPct val="1500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i-fi"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    } </a:t>
            </a:r>
            <a:endParaRPr lang="en-US" dirty="0">
              <a:effectLst/>
              <a:latin typeface="Courier New" panose="02070309020205020404" pitchFamily="49" charset="0"/>
              <a:ea typeface="Calibri" panose="020F0502020204030204" pitchFamily="34" charset="0"/>
              <a:cs typeface="Courier New" panose="02070309020205020404" pitchFamily="49" charset="0"/>
            </a:endParaRPr>
          </a:p>
          <a:p>
            <a:pPr marL="0" marR="0" rtl="0">
              <a:lnSpc>
                <a:spcPct val="1500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i-fi"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  }</a:t>
            </a:r>
            <a:endParaRPr lang="en-US" dirty="0">
              <a:effectLst/>
              <a:latin typeface="Courier New" panose="02070309020205020404" pitchFamily="49" charset="0"/>
              <a:ea typeface="Calibri" panose="020F0502020204030204" pitchFamily="34" charset="0"/>
              <a:cs typeface="Courier New" panose="02070309020205020404" pitchFamily="49" charset="0"/>
            </a:endParaRPr>
          </a:p>
          <a:p>
            <a:pPr marL="0" marR="0" rtl="0">
              <a:lnSpc>
                <a:spcPct val="1500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i-fi"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a:t>
            </a:r>
            <a:endParaRPr lang="en-US" dirty="0">
              <a:effectLst/>
              <a:latin typeface="Courier New" panose="02070309020205020404" pitchFamily="49" charset="0"/>
              <a:ea typeface="Calibri" panose="020F0502020204030204" pitchFamily="34" charset="0"/>
              <a:cs typeface="Courier New" panose="02070309020205020404" pitchFamily="49" charset="0"/>
            </a:endParaRPr>
          </a:p>
        </p:txBody>
      </p:sp>
    </p:spTree>
    <p:extLst>
      <p:ext uri="{BB962C8B-B14F-4D97-AF65-F5344CB8AC3E}">
        <p14:creationId xmlns:p14="http://schemas.microsoft.com/office/powerpoint/2010/main" val="22415603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759614"/>
          </a:xfrm>
        </p:spPr>
        <p:txBody>
          <a:bodyPr rtlCol="0"/>
          <a:lstStyle/>
          <a:p>
            <a:pPr rtl="0"/>
            <a:r>
              <a:rPr lang="fi-fi"/>
              <a:t>TAPAHTUMAT</a:t>
            </a:r>
          </a:p>
        </p:txBody>
      </p:sp>
      <p:sp>
        <p:nvSpPr>
          <p:cNvPr id="3" name="Content Placeholder 2"/>
          <p:cNvSpPr>
            <a:spLocks noGrp="1"/>
          </p:cNvSpPr>
          <p:nvPr>
            <p:ph idx="1"/>
          </p:nvPr>
        </p:nvSpPr>
        <p:spPr>
          <a:xfrm>
            <a:off x="107504" y="1478276"/>
            <a:ext cx="8712968" cy="4903052"/>
          </a:xfrm>
        </p:spPr>
        <p:txBody>
          <a:bodyPr rtlCol="0">
            <a:normAutofit lnSpcReduction="10000"/>
          </a:bodyPr>
          <a:lstStyle/>
          <a:p>
            <a:pPr marL="457200" indent="-457200" algn="just" rtl="0">
              <a:lnSpc>
                <a:spcPct val="150000"/>
              </a:lnSpc>
              <a:spcBef>
                <a:spcPts val="0"/>
              </a:spcBef>
              <a:buFont typeface="Wingdings" panose="05000000000000000000" pitchFamily="2" charset="2"/>
              <a:buChar char="ü"/>
            </a:pPr>
            <a:r>
              <a:rPr lang="fi-fi" sz="1800" b="0" dirty="0">
                <a:latin typeface="Arial (Body)"/>
                <a:cs typeface="Times New Roman" panose="02020603050405020304" pitchFamily="18" charset="0"/>
              </a:rPr>
              <a:t>Aloitetaan joistakin yleisimmistä tapahtumista:</a:t>
            </a:r>
          </a:p>
          <a:p>
            <a:pPr marL="914400" lvl="1" indent="-457200" algn="just">
              <a:lnSpc>
                <a:spcPct val="150000"/>
              </a:lnSpc>
              <a:spcBef>
                <a:spcPts val="0"/>
              </a:spcBef>
              <a:buClrTx/>
              <a:buFont typeface="Wingdings" panose="05000000000000000000" pitchFamily="2" charset="2"/>
              <a:buChar char="ü"/>
            </a:pPr>
            <a:r>
              <a:rPr lang="fi-fi" sz="1800" b="1" dirty="0">
                <a:latin typeface="Arial (Body)"/>
                <a:cs typeface="Times New Roman" panose="02020603050405020304" pitchFamily="18" charset="0"/>
              </a:rPr>
              <a:t>state_entry: </a:t>
            </a:r>
            <a:r>
              <a:rPr lang="fi-fi" sz="1800" b="0" dirty="0">
                <a:latin typeface="Arial (Body)"/>
                <a:cs typeface="Times New Roman" panose="02020603050405020304" pitchFamily="18" charset="0"/>
              </a:rPr>
              <a:t> Tapahtuma käynnistyy, kun siirryt tilaan, mukaan lukien kun skripti nollataan/muutetaan.</a:t>
            </a:r>
          </a:p>
          <a:p>
            <a:pPr marL="914400" lvl="1" indent="-457200" algn="just">
              <a:lnSpc>
                <a:spcPct val="150000"/>
              </a:lnSpc>
              <a:spcBef>
                <a:spcPts val="0"/>
              </a:spcBef>
              <a:buClrTx/>
              <a:buFont typeface="Wingdings" panose="05000000000000000000" pitchFamily="2" charset="2"/>
              <a:buChar char="ü"/>
            </a:pPr>
            <a:r>
              <a:rPr lang="fi-fi" sz="1800" b="1" dirty="0">
                <a:latin typeface="Arial (Body)"/>
                <a:cs typeface="Times New Roman" panose="02020603050405020304" pitchFamily="18" charset="0"/>
              </a:rPr>
              <a:t>touch_start: </a:t>
            </a:r>
            <a:r>
              <a:rPr lang="fi-fi" sz="1800" b="0" dirty="0">
                <a:latin typeface="Arial (Body)"/>
                <a:cs typeface="Times New Roman" panose="02020603050405020304" pitchFamily="18" charset="0"/>
              </a:rPr>
              <a:t>Tapahtuma käynnistyy, kun käyttäjä napsauttaa objektia</a:t>
            </a:r>
          </a:p>
          <a:p>
            <a:pPr marL="914400" lvl="1" indent="-457200" algn="just">
              <a:lnSpc>
                <a:spcPct val="150000"/>
              </a:lnSpc>
              <a:spcBef>
                <a:spcPts val="0"/>
              </a:spcBef>
              <a:buClrTx/>
              <a:buFont typeface="Wingdings" panose="05000000000000000000" pitchFamily="2" charset="2"/>
              <a:buChar char="ü"/>
            </a:pPr>
            <a:r>
              <a:rPr lang="fi-fi" sz="1800" b="1" dirty="0">
                <a:latin typeface="Arial (Body)"/>
                <a:cs typeface="Times New Roman" panose="02020603050405020304" pitchFamily="18" charset="0"/>
              </a:rPr>
              <a:t>collision: </a:t>
            </a:r>
            <a:r>
              <a:rPr lang="fi-fi" sz="1800" b="0" dirty="0">
                <a:latin typeface="Arial (Body)"/>
                <a:cs typeface="Times New Roman" panose="02020603050405020304" pitchFamily="18" charset="0"/>
              </a:rPr>
              <a:t>Tapahtuma laukeaa, kun avatar törmää objektiin</a:t>
            </a:r>
          </a:p>
          <a:p>
            <a:pPr marL="914400" lvl="1" indent="-457200" algn="just">
              <a:lnSpc>
                <a:spcPct val="150000"/>
              </a:lnSpc>
              <a:spcBef>
                <a:spcPts val="0"/>
              </a:spcBef>
              <a:buClrTx/>
              <a:buFont typeface="Wingdings" panose="05000000000000000000" pitchFamily="2" charset="2"/>
              <a:buChar char="ü"/>
            </a:pPr>
            <a:r>
              <a:rPr lang="fi-fi" sz="1800" b="1" dirty="0">
                <a:latin typeface="Arial (Body)"/>
                <a:cs typeface="Times New Roman" panose="02020603050405020304" pitchFamily="18" charset="0"/>
              </a:rPr>
              <a:t>sensor: </a:t>
            </a:r>
            <a:r>
              <a:rPr lang="fi-fi" sz="1800" b="0" dirty="0">
                <a:latin typeface="Arial (Body)"/>
                <a:cs typeface="Times New Roman" panose="02020603050405020304" pitchFamily="18" charset="0"/>
              </a:rPr>
              <a:t>Tapahtuma laukeaa, kun avatar lähestyy kohdetta (tietyllä säteellä).</a:t>
            </a:r>
          </a:p>
          <a:p>
            <a:pPr marL="914400" lvl="1" indent="-457200" algn="just">
              <a:lnSpc>
                <a:spcPct val="150000"/>
              </a:lnSpc>
              <a:spcBef>
                <a:spcPts val="0"/>
              </a:spcBef>
              <a:buClrTx/>
              <a:buFont typeface="Wingdings" panose="05000000000000000000" pitchFamily="2" charset="2"/>
              <a:buChar char="ü"/>
            </a:pPr>
            <a:r>
              <a:rPr lang="fi-fi" sz="1800" b="1" dirty="0">
                <a:latin typeface="Arial (Body)"/>
                <a:cs typeface="Times New Roman" panose="02020603050405020304" pitchFamily="18" charset="0"/>
              </a:rPr>
              <a:t>timer: </a:t>
            </a:r>
            <a:r>
              <a:rPr lang="fi-fi" sz="1800" b="0" dirty="0">
                <a:latin typeface="Arial (Body)"/>
                <a:cs typeface="Times New Roman" panose="02020603050405020304" pitchFamily="18" charset="0"/>
              </a:rPr>
              <a:t>Tapahtuma käynnistyy määräajoin tietyn aikavälin perusteella</a:t>
            </a:r>
          </a:p>
          <a:p>
            <a:pPr marL="914400" lvl="1" indent="-457200" algn="just">
              <a:lnSpc>
                <a:spcPct val="150000"/>
              </a:lnSpc>
              <a:spcBef>
                <a:spcPts val="0"/>
              </a:spcBef>
              <a:buClrTx/>
              <a:buFont typeface="Wingdings" panose="05000000000000000000" pitchFamily="2" charset="2"/>
              <a:buChar char="ü"/>
            </a:pPr>
            <a:r>
              <a:rPr lang="fi-fi" sz="1800" b="1" dirty="0">
                <a:latin typeface="Arial (Body)"/>
                <a:cs typeface="Times New Roman" panose="02020603050405020304" pitchFamily="18" charset="0"/>
              </a:rPr>
              <a:t>listen: </a:t>
            </a:r>
            <a:r>
              <a:rPr lang="fi-fi" sz="1800" b="0" dirty="0">
                <a:latin typeface="Arial (Body)"/>
                <a:cs typeface="Times New Roman" panose="02020603050405020304" pitchFamily="18" charset="0"/>
              </a:rPr>
              <a:t>Tapahtuma laukeaa, kun viesti lähetetään kanavalla jolla objekti odottaa viestejä</a:t>
            </a:r>
          </a:p>
          <a:p>
            <a:pPr marL="914400" lvl="1" indent="-457200" algn="just">
              <a:lnSpc>
                <a:spcPct val="150000"/>
              </a:lnSpc>
              <a:spcBef>
                <a:spcPts val="0"/>
              </a:spcBef>
              <a:buClrTx/>
              <a:buFont typeface="Wingdings" panose="05000000000000000000" pitchFamily="2" charset="2"/>
              <a:buChar char="ü"/>
            </a:pPr>
            <a:r>
              <a:rPr lang="fi-fi" sz="1800" b="1" dirty="0">
                <a:latin typeface="Arial (Body)"/>
                <a:cs typeface="Times New Roman" panose="02020603050405020304" pitchFamily="18" charset="0"/>
              </a:rPr>
              <a:t>link_message: </a:t>
            </a:r>
            <a:r>
              <a:rPr lang="fi-fi" sz="1800" b="0" dirty="0">
                <a:latin typeface="Arial (Body)"/>
                <a:cs typeface="Times New Roman" panose="02020603050405020304" pitchFamily="18" charset="0"/>
              </a:rPr>
              <a:t>Tapahtuma käynnistyy, kun viesti lähetetään linkitetyn joukon tiettyyn osaan</a:t>
            </a:r>
          </a:p>
        </p:txBody>
      </p:sp>
    </p:spTree>
    <p:extLst>
      <p:ext uri="{BB962C8B-B14F-4D97-AF65-F5344CB8AC3E}">
        <p14:creationId xmlns:p14="http://schemas.microsoft.com/office/powerpoint/2010/main" val="10303844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ákladné">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Základné">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Základné">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2604</TotalTime>
  <Words>752</Words>
  <Application>Microsoft Office PowerPoint</Application>
  <PresentationFormat>On-screen Show (4:3)</PresentationFormat>
  <Paragraphs>77</Paragraphs>
  <Slides>14</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Arial </vt:lpstr>
      <vt:lpstr>Arial (Body)</vt:lpstr>
      <vt:lpstr>Arial Black</vt:lpstr>
      <vt:lpstr>Calibri</vt:lpstr>
      <vt:lpstr>Courier New</vt:lpstr>
      <vt:lpstr>Verdana</vt:lpstr>
      <vt:lpstr>Wingdings</vt:lpstr>
      <vt:lpstr>Základné</vt:lpstr>
      <vt:lpstr>7. Johdanto skriptaukseen  </vt:lpstr>
      <vt:lpstr>JOHDANTO</vt:lpstr>
      <vt:lpstr>JOHDANTO</vt:lpstr>
      <vt:lpstr>LSL kieli</vt:lpstr>
      <vt:lpstr>SKRIPTIT</vt:lpstr>
      <vt:lpstr>TILAT</vt:lpstr>
      <vt:lpstr>TILAT</vt:lpstr>
      <vt:lpstr>ESIMERKKI</vt:lpstr>
      <vt:lpstr>TAPAHTUMAT</vt:lpstr>
      <vt:lpstr>FUNKTIOT</vt:lpstr>
      <vt:lpstr>FUNKTIOT</vt:lpstr>
      <vt:lpstr>MUUTTUJATYYPIT</vt:lpstr>
      <vt:lpstr>VUONOHJAUS</vt:lpstr>
      <vt:lpstr>OPERAATTORIT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Zuzana Palková</dc:creator>
  <cp:lastModifiedBy>Athanasios Christopoulos</cp:lastModifiedBy>
  <cp:revision>190</cp:revision>
  <cp:lastPrinted>2019-02-12T08:21:40Z</cp:lastPrinted>
  <dcterms:created xsi:type="dcterms:W3CDTF">2019-02-10T21:49:04Z</dcterms:created>
  <dcterms:modified xsi:type="dcterms:W3CDTF">2022-09-16T18:56:45Z</dcterms:modified>
</cp:coreProperties>
</file>