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97" r:id="rId4"/>
    <p:sldId id="298" r:id="rId5"/>
    <p:sldId id="293" r:id="rId6"/>
    <p:sldId id="299" r:id="rId7"/>
    <p:sldId id="300" r:id="rId8"/>
    <p:sldId id="301" r:id="rId9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>
        <p:scale>
          <a:sx n="75" d="100"/>
          <a:sy n="75" d="100"/>
        </p:scale>
        <p:origin x="2472" y="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4.	3D-sisällön luominen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/>
              <a:t>3D-OBJEKTIT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 rtlCol="0">
            <a:normAutofit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Yksi tapa luoda 3D-objekteja on käyttää 3D-katseluympäristöjen sisäänrakennettuja ominaisuuksia.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Niiden avulla voidaan luoda useita 3D-perusobjekteja, joita kutsutaan primitiiveiksi (“prims”) (laatikot, kartiot, sylinterit, pallot, pyramidit), ja käsitellä niitä.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Lisäksi ne antavat mahdollisuuden yhdistää (linkittää) useita primitiivejä monimutkaisempien objektien luomiseksi.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LUO JA MUOKKAA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20788"/>
            <a:ext cx="8712968" cy="313234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Prim-objektien luominen on yhtä yksinkertaista kuin klikkaamalla hiiren oikealla painikkeella mitä tahansa kohtaa näytöllä ja valitsemalla "create". Näyttöön tulee valikko, josta käyttäjä voi valita jonkin perusmuodoista.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Käyttäjät voivat muokata kohdetta napsauttamalla sitä hiiren kakkospainikkeella ja valitsemalla "Edit". Avautuvassa valikossa on useita välilehtiä, joita voidaan käyttää eri ominaisuuksien käsittelyyn. Ensimmäisellä välilehdellä voit antaa objektille nimen ja kuvauksen.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360BA4-BF35-40D3-954D-D874D86A36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4" t="16666" r="46199" b="25000"/>
          <a:stretch/>
        </p:blipFill>
        <p:spPr bwMode="auto">
          <a:xfrm>
            <a:off x="6228184" y="4293096"/>
            <a:ext cx="2376264" cy="248917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9998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MUOKKAA PRIMEJÄ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1786"/>
            <a:ext cx="7056783" cy="4320480"/>
          </a:xfrm>
        </p:spPr>
        <p:txBody>
          <a:bodyPr rtlCol="0">
            <a:normAutofit fontScale="92500" lnSpcReduction="20000"/>
          </a:bodyPr>
          <a:lstStyle/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Kun kohde on valittu, voit: 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liikuttaa sitä hiirellä (johonkin kolmesta akselista), 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pyörittää sitä (näyttää pyörimisakselin pitämällä Ctrl-näppäintä painettuna), 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tai muuttaa sen kokoa (paina ja pidä painettuna Ctrl+Shift näyttääksesi koonmuutospainikkeet reunoilla). </a:t>
            </a:r>
          </a:p>
          <a:p>
            <a:pPr marL="914400" lvl="1" indent="-457200"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Voit myös siirtyä muokkausvalikon toiselle välilehdelle ja säätää Asento-, Kierto- ja Koko -arvoja.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1D83E-D312-490B-8C5D-060E7F5FD1B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402301"/>
            <a:ext cx="1243330" cy="970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FB791E-1D96-42AA-AD42-2BED0A2BBD5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394189"/>
            <a:ext cx="1238250" cy="95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AA466C-9AFB-44E0-8D9D-D196E8D2D39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2348880"/>
            <a:ext cx="1238249" cy="988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3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46" y="441989"/>
            <a:ext cx="5791200" cy="786394"/>
          </a:xfrm>
        </p:spPr>
        <p:txBody>
          <a:bodyPr rtlCol="0"/>
          <a:lstStyle/>
          <a:p>
            <a:pPr rtl="0"/>
            <a:r>
              <a:rPr lang="fi-fi" dirty="0"/>
              <a:t>PRIMIEN MANIPULOINTI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641783"/>
            <a:ext cx="8712968" cy="92921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Voit lisäksi muuttaa perus primin - objektin - muotoa muuttamalla arvoja seuraavasti: Polun leikkaus, ontto, vino, kierre, kierre, yläleikkaus: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FF19AB-519A-44FE-9284-E0C0DA082A9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004" y="3002990"/>
            <a:ext cx="1319543" cy="1421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1B5432-F13D-40D1-8B55-8DE33273D2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309" y="2993691"/>
            <a:ext cx="1354730" cy="1432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033AB7A-813F-449B-80C7-B09741F3447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831" y="2993691"/>
            <a:ext cx="1610428" cy="141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EBBDC6-FA7E-4194-B7DA-2D19F245937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004" y="4725144"/>
            <a:ext cx="1319542" cy="1394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000529-BE80-4603-B122-1AFE9B9D036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309" y="4724286"/>
            <a:ext cx="1354730" cy="139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4328772-AD9F-4179-8ED0-24614421595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830" y="4724286"/>
            <a:ext cx="1610427" cy="1395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LINKITETYT JOUKOT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68" y="1485792"/>
            <a:ext cx="8859812" cy="4903052"/>
          </a:xfrm>
        </p:spPr>
        <p:txBody>
          <a:bodyPr rtlCol="0">
            <a:normAutofit fontScale="92500"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Voit valita useita prim-objekteja (napsauttamalla jokaista niistä pitämällä Shift-näppäintä painettuna) ja napsauttamalla sitten muokkausvalikon "Link"-vaihtoehtoa yhdistääksesi ne yhteen monimutkaiseksi objektiksi (linkitetyiksi prim-objekteiksi).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Linkitetty joukko käyttäytyy yhtenä objektina (esim. kun yrität siirtää sitä).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Viimeistä primiä, jonka olit valinnut luodessasi linkitetyn joukon, kutsutaan joukon "juuriprimiksi".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Jos sinulla on linkitetty joukko ja haluat muokata jotakin sen "prim"-osaa, ruksaa "muokkaa linkitettyä" -valintaruutu ennen sen valitsemista.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Huomaa, että kun valitset primiä joukosta, sen linkitetty tunnus näytetään. </a:t>
            </a:r>
          </a:p>
        </p:txBody>
      </p:sp>
    </p:spTree>
    <p:extLst>
      <p:ext uri="{BB962C8B-B14F-4D97-AF65-F5344CB8AC3E}">
        <p14:creationId xmlns:p14="http://schemas.microsoft.com/office/powerpoint/2010/main" val="18350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OBJEKTIENHALLINTA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26940"/>
            <a:ext cx="8594600" cy="426635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Kun olet luonut yksinkertaisen tai monimutkaisen objektin, voit ottaa sen inventaarioon napsauttamalla sitä hiiren oikealla painikkeella ja valitsemalla “Take" (“Ota”) tai "Take Copy" (“Ota kopio”).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Asianmukaisen nimen antaminen helpottaa sen löytämistä myöhemmin. Voit myös viedä objektin 3d-tiedostona (collada .dae-muodossa) napsauttamalla hiiren oikeaa painiketta ja valitsemalla "Export".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You can open the exported file with other 3D Modeling Software such as Blender and manipulate it further. 3D-tiedostoja collada-muodossa voidaan lisätä varastoosi valitsemalla import-vaihtoehto.</a:t>
            </a:r>
          </a:p>
        </p:txBody>
      </p:sp>
    </p:spTree>
    <p:extLst>
      <p:ext uri="{BB962C8B-B14F-4D97-AF65-F5344CB8AC3E}">
        <p14:creationId xmlns:p14="http://schemas.microsoft.com/office/powerpoint/2010/main" val="114834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6131024" cy="759614"/>
          </a:xfrm>
        </p:spPr>
        <p:txBody>
          <a:bodyPr rtlCol="0"/>
          <a:lstStyle/>
          <a:p>
            <a:pPr rtl="0"/>
            <a:r>
              <a:rPr lang="fi-fi" dirty="0"/>
              <a:t>HYÖDYLLISIÄ ASETUKSIA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712968" cy="5256584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Muita hyödyllisiä Muokkaa-valikon vaihtoehtoja: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Locked-ominaisuus suojaa esineitä kaikilta ominaisuuksien tai mittojen ja sijainnin muutoksilta.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“Physical”-ominaisuus saa kohteen noudattamaan fysiikan sääntöjä, kuten painovoima, kitka ja törmäykset.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"Phantom"-ominaisuus peruuttaa törmäysominaisuudet, jotta avatar voi kulkea sen läpi.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Ominaisuus "Temporary" tekee Objektin käyttöiän ajan mukaan, joten se katoaa jonkin ajan kuluttua - voi olla hyödyllinen luotaessa jokin väliaikainen esine, kuten tykistä pudonnut kanuunankuula. </a:t>
            </a: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"Flexible Path" -vaihtoehdot voivat säätää pehmeyden, painovoiman, vastuksen, tuulen, jännityksen ja voiman vaikutuksia X/Y/Z:iin (hyödyllinen kun tehdään esineitä joihin tuulet vaikuttavat, kuten lippu). </a:t>
            </a:r>
          </a:p>
        </p:txBody>
      </p:sp>
    </p:spTree>
    <p:extLst>
      <p:ext uri="{BB962C8B-B14F-4D97-AF65-F5344CB8AC3E}">
        <p14:creationId xmlns:p14="http://schemas.microsoft.com/office/powerpoint/2010/main" val="3284477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</TotalTime>
  <Words>521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4. 3D-sisällön luominen</vt:lpstr>
      <vt:lpstr>3D-OBJEKTIT</vt:lpstr>
      <vt:lpstr>LUO JA MUOKKAA</vt:lpstr>
      <vt:lpstr>MUOKKAA PRIMEJÄ</vt:lpstr>
      <vt:lpstr>PRIMIEN MANIPULOINTI</vt:lpstr>
      <vt:lpstr>LINKITETYT JOUKOT</vt:lpstr>
      <vt:lpstr>OBJEKTIENHALLINTA</vt:lpstr>
      <vt:lpstr>HYÖDYLLISIÄ ASETUKSIA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183</cp:revision>
  <cp:lastPrinted>2019-02-12T08:21:40Z</cp:lastPrinted>
  <dcterms:created xsi:type="dcterms:W3CDTF">2019-02-10T21:49:04Z</dcterms:created>
  <dcterms:modified xsi:type="dcterms:W3CDTF">2022-09-16T18:44:19Z</dcterms:modified>
</cp:coreProperties>
</file>