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312" r:id="rId4"/>
    <p:sldId id="320" r:id="rId5"/>
    <p:sldId id="308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>
        <p:scale>
          <a:sx n="100" d="100"/>
          <a:sy n="100" d="100"/>
        </p:scale>
        <p:origin x="175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260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4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Float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String" TargetMode="External"/><Relationship Id="rId4" Type="http://schemas.openxmlformats.org/officeDocument/2006/relationships/hyperlink" Target="http://wiki.secondlife.com/wiki/Vect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Integ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Key" TargetMode="External"/><Relationship Id="rId4" Type="http://schemas.openxmlformats.org/officeDocument/2006/relationships/hyperlink" Target="http://wiki.secondlife.com/wiki/St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Integ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Key" TargetMode="External"/><Relationship Id="rId4" Type="http://schemas.openxmlformats.org/officeDocument/2006/relationships/hyperlink" Target="http://wiki.secondlife.com/wiki/Str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Li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Ke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secondlife.com/wiki/Integer" TargetMode="External"/><Relationship Id="rId4" Type="http://schemas.openxmlformats.org/officeDocument/2006/relationships/hyperlink" Target="http://wiki.secondlife.com/wiki/Lis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secondlife.com/wiki/Ke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secondlife.com/wiki/String" TargetMode="External"/><Relationship Id="rId2" Type="http://schemas.openxmlformats.org/officeDocument/2006/relationships/hyperlink" Target="http://wiki.secondlife.com/wiki/Inte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secondlife.com/wiki/K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8.	Edistynyt skriptaus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LINKITETYT JOUKOT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02433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Monissa tapauksissa sinulla on jokin skripti linkitetyn joukon juuriosassa ja haluat manipuloida joitain ryhmän muiden jäsenten ominaisuuksia (esim. niiden väriä, tekstuuria tai läpinäkyvyyttä). 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Vaikka tämä voidaan tehdä käyttämällä yllä mainittua lähestymistapaa viestien kanssa, LSL-kieli tarjoaa joukon komentoja, joita voit käyttää ROOT-objektin skripteistä muiden osien käsittelemiseen. </a:t>
            </a:r>
          </a:p>
        </p:txBody>
      </p:sp>
    </p:spTree>
    <p:extLst>
      <p:ext uri="{BB962C8B-B14F-4D97-AF65-F5344CB8AC3E}">
        <p14:creationId xmlns:p14="http://schemas.microsoft.com/office/powerpoint/2010/main" val="112911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86743"/>
            <a:ext cx="5791200" cy="743884"/>
          </a:xfrm>
        </p:spPr>
        <p:txBody>
          <a:bodyPr rtlCol="0"/>
          <a:lstStyle/>
          <a:p>
            <a:pPr rtl="0"/>
            <a:r>
              <a:rPr lang="fi-fi" dirty="0"/>
              <a:t>LINKITETYT JOUKOT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520280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Esimerkiksi llSetLinkAlpha, llSetLinkColor ja llSetLinkTexture voidaan käyttää ROOT-objektista muuttamaan vastaavasti muiden osien läpinäkyvyyttä, väriä ja pintakuviota.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Nämä komennot ovat samanlaisia kuin tavalliset komennot, mutta niillä on lisäargumentti, joka määrittää muokattavat osat.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63CEB4-3162-47BA-81E5-04AD5BD747EE}"/>
              </a:ext>
            </a:extLst>
          </p:cNvPr>
          <p:cNvSpPr txBox="1"/>
          <p:nvPr/>
        </p:nvSpPr>
        <p:spPr>
          <a:xfrm>
            <a:off x="260494" y="4725144"/>
            <a:ext cx="8856984" cy="135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llSetLinkAlpha(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link,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Float"/>
              </a:rPr>
              <a:t>float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alpha,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face );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rtl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rtl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rtl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llSetLinkColor( </a:t>
            </a:r>
            <a:r>
              <a:rPr lang="fi-fi" sz="18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link, </a:t>
            </a:r>
            <a:r>
              <a:rPr lang="fi-fi" sz="18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Vector"/>
              </a:rPr>
              <a:t>vector</a:t>
            </a:r>
            <a:r>
              <a:rPr lang="fi-fi" sz="18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color, </a:t>
            </a:r>
            <a:r>
              <a:rPr lang="fi-fi" sz="18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face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rtl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llSetLinkTexture(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link,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String"/>
              </a:rPr>
              <a:t>string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texture,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face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8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759614"/>
          </a:xfrm>
        </p:spPr>
        <p:txBody>
          <a:bodyPr rtlCol="0"/>
          <a:lstStyle/>
          <a:p>
            <a:pPr rtl="0"/>
            <a:r>
              <a:rPr lang="fi-fi"/>
              <a:t>JOHDANTO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46449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Objektit voivat odottaa viestejä tietyissä kanavissa.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 Voit käyttää mitä tahansa haluamaasi kanavaa  
-2147483648:sta 2147483647:ään. Kanava 0 on avoin kanava ja sitä käytetään aina, kun avatar kirjoittaa jotain "läheiseen" chattiin.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Voit lähettää viestejä muille kanaville kirjoittamalla / ja kanavan numeron. Esimerkiksi "/3000 heippa" lähettää viestin "heippa" kanavalle 3000. Lähistöllä olevat avatarit eivät näe tätä viestiä chatissa.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Viestien avulla voit välittää tietoa eri objektien välillä. Voit myös välittää tietoa saman linkitetyn objektin osien välillä, mutta siihen ei käytetä kanavia.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VIESTIT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520280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Jotta objekti odottaa viestejä tietyllä kanavalla, sinun on ensin käytettävä llListen-toimintoa, joka osoittaa kanavan jota haluat sen kuuntelevan ja erityisiä suodattimia viesteille, jotka se voi vastaanottaa tai sallitut lähettäjät (esim. tietty avatar tai esine). Tätä komentoa kutsutaan yleensä objektin state_entry-tapahtumassa.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652C-1B69-4417-BE2C-5B225C320597}"/>
              </a:ext>
            </a:extLst>
          </p:cNvPr>
          <p:cNvSpPr txBox="1"/>
          <p:nvPr/>
        </p:nvSpPr>
        <p:spPr>
          <a:xfrm>
            <a:off x="827584" y="4624676"/>
            <a:ext cx="7632848" cy="271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fi-fi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llListen( </a:t>
            </a:r>
            <a:r>
              <a:rPr lang="fi-fi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fi-fi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fi-fi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fi-fi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name, </a:t>
            </a:r>
            <a:r>
              <a:rPr lang="fi-fi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Key"/>
              </a:rPr>
              <a:t>key</a:t>
            </a:r>
            <a:r>
              <a:rPr lang="fi-fi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id, </a:t>
            </a:r>
            <a:r>
              <a:rPr lang="fi-fi" sz="14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fi-fi" sz="14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msg );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4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VIESTIT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808312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Jotta voit käsitellä saapuvia viestejä, sinun on käytettävä "listen" -tapahtumaa.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Kun viesti lähetetään määritettyyn kanavaan, "listen" -tapahtuman sisällä olevat komennot suoritetaan. Siellä voit mukauttaa haluamaasi toimintaa vastaanotetun viestin perusteella. 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E652C-1B69-4417-BE2C-5B225C320597}"/>
              </a:ext>
            </a:extLst>
          </p:cNvPr>
          <p:cNvSpPr txBox="1"/>
          <p:nvPr/>
        </p:nvSpPr>
        <p:spPr>
          <a:xfrm>
            <a:off x="323528" y="4686317"/>
            <a:ext cx="9559092" cy="28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6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listen( </a:t>
            </a:r>
            <a:r>
              <a:rPr lang="fi-fi" sz="16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Integer"/>
              </a:rPr>
              <a:t>integer</a:t>
            </a:r>
            <a:r>
              <a:rPr lang="fi-fi" sz="16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fi-fi" sz="16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fi-fi" sz="16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name, </a:t>
            </a:r>
            <a:r>
              <a:rPr lang="fi-fi" sz="16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Key"/>
              </a:rPr>
              <a:t>key</a:t>
            </a:r>
            <a:r>
              <a:rPr lang="fi-fi" sz="16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id, </a:t>
            </a:r>
            <a:r>
              <a:rPr lang="fi-fi" sz="16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String"/>
              </a:rPr>
              <a:t>string</a:t>
            </a:r>
            <a:r>
              <a:rPr lang="fi-fi" sz="16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message ){ ; }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4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VIESTIT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008112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Viestin lähettämiseen toisesta objektista voit käyttää llSay-komentoa, joka ilmaisee kanavan numeron ja viestin.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E8C02B-130C-4073-BC4C-733ED6E48D24}"/>
              </a:ext>
            </a:extLst>
          </p:cNvPr>
          <p:cNvSpPr txBox="1"/>
          <p:nvPr/>
        </p:nvSpPr>
        <p:spPr>
          <a:xfrm>
            <a:off x="1475656" y="3285691"/>
            <a:ext cx="6048672" cy="28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ts val="132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llSay( </a:t>
            </a:r>
            <a:r>
              <a:rPr lang="fi-fi" sz="18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channel, </a:t>
            </a:r>
            <a:r>
              <a:rPr lang="fi-fi" sz="1800" u="none" strike="noStrike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fi-fi" sz="180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msg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7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USEAT PARAMETRIT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520280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Joskus saatat haluta lähettää useita parametreja viestin kautta.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Ratkaisu olisi luoda merkkijonoviesti, joka sisältää kaikki tiedot, jotka haluat lähettää tietyllä merkillä erotettuna (esim. kaksoispiste ':'). 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Kun vastaanotat viestin kuuntelutapahtumassa, voit jakaa viestin kyseisen merkin perusteella komennolla “llParseString2List”. 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6D344-A67F-48A0-AAD4-525060180215}"/>
              </a:ext>
            </a:extLst>
          </p:cNvPr>
          <p:cNvSpPr txBox="1"/>
          <p:nvPr/>
        </p:nvSpPr>
        <p:spPr>
          <a:xfrm>
            <a:off x="539552" y="4869160"/>
            <a:ext cx="8352928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llParseString2List(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src,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separators,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List"/>
              </a:rPr>
              <a:t>list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spacers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00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DIALOGIVALIKKO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528392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Toinen tapa lähettää viesti kanavalle on käyttää dialogivalikkoa käyttäjälle. 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Komento llDialog luo tietylle käyttäjälle valintavalikon, jossa on viesti ja joitain valintoja/painikkeita. Kun käyttäjä valitsee yhden painikkeista, viesti lähetetään tietylle kanavalle.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6D344-A67F-48A0-AAD4-525060180215}"/>
              </a:ext>
            </a:extLst>
          </p:cNvPr>
          <p:cNvSpPr txBox="1"/>
          <p:nvPr/>
        </p:nvSpPr>
        <p:spPr>
          <a:xfrm>
            <a:off x="467544" y="4653136"/>
            <a:ext cx="8352928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llDialog(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Key"/>
              </a:rPr>
              <a:t>key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avatar,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message,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List"/>
              </a:rPr>
              <a:t>list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buttons,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channel 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3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LINKITETYT JOUKOT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952328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Viestintä joukon osien välillä käyttää samanlaista lähestymistapaa, mutta sinun ei tarvitse käyttää kanavanumeroita.  Voit määrittää osat, joihin haluat viestin lähetettävän.  </a:t>
            </a:r>
          </a:p>
          <a:p>
            <a:pPr marL="457200" indent="-457200" algn="just" rt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Jos haluat käsitellä viestejä muista osista, sinun on lisättävä "link_message" -tapahtuma sen osan komentosarjaan, joka käsittelee viestin.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9DB99-792B-429D-BB0F-67720D31F3BB}"/>
              </a:ext>
            </a:extLst>
          </p:cNvPr>
          <p:cNvSpPr txBox="1"/>
          <p:nvPr/>
        </p:nvSpPr>
        <p:spPr>
          <a:xfrm>
            <a:off x="539552" y="5085184"/>
            <a:ext cx="8352928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link_message(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sender_num,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num, 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str, 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ey"/>
              </a:rPr>
              <a:t>key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 ){;}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5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LINKITETYT JOUKOT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096344"/>
          </a:xfrm>
        </p:spPr>
        <p:txBody>
          <a:bodyPr rtlCol="0">
            <a:normAutofit fontScale="85000" lnSpcReduction="10000"/>
          </a:bodyPr>
          <a:lstStyle/>
          <a:p>
            <a:pPr marL="457200" indent="-457200" algn="just" rtl="0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Voit lähettää viestin linkitetyn joukon toiseen osaan käyttämällä llMessageLinked-komentoa.  </a:t>
            </a:r>
          </a:p>
          <a:p>
            <a:pPr marL="457200" indent="-457200" algn="just" rtl="0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Ensimmäinen argumentti määrittää linkitetyn joukon tunnuksen tietylle osalle, jolle haluat lähettää viestin, tai jonkin seuraavista arvoista (LINK_ROOT, LINK_SET, LINK_ALL_OTHERS, LINK_ALL_CHILDREN, LINK_THIS). </a:t>
            </a:r>
          </a:p>
          <a:p>
            <a:pPr marL="457200" indent="-457200" algn="just" rtl="0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Kuten 'llSay', lähetät merkkijonoviestin, mutta voit lähettää myös kokonaisluvun ja avainmuuttujan, joka on hyödyllinen kun haluat lähettää useita tietoja.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D5795B-7044-4DA4-90E3-FA9AE1DA51A1}"/>
              </a:ext>
            </a:extLst>
          </p:cNvPr>
          <p:cNvSpPr txBox="1"/>
          <p:nvPr/>
        </p:nvSpPr>
        <p:spPr>
          <a:xfrm>
            <a:off x="683568" y="5323041"/>
            <a:ext cx="7776864" cy="8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rt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llMessageLinked(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link,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Integer"/>
              </a:rPr>
              <a:t>integer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num,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String"/>
              </a:rPr>
              <a:t>string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str, </a:t>
            </a:r>
            <a:r>
              <a:rPr lang="fi-fi" sz="1800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ey"/>
              </a:rPr>
              <a:t>key</a:t>
            </a:r>
            <a:r>
              <a:rPr lang="fi-fi" sz="18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id );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72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</TotalTime>
  <Words>658</Words>
  <Application>Microsoft Office PowerPoint</Application>
  <PresentationFormat>On-screen Show (4:3)</PresentationFormat>
  <Paragraphs>52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</vt:lpstr>
      <vt:lpstr>Arial (Body)</vt:lpstr>
      <vt:lpstr>Arial Black</vt:lpstr>
      <vt:lpstr>Calibri</vt:lpstr>
      <vt:lpstr>Courier New</vt:lpstr>
      <vt:lpstr>Palatino Linotype</vt:lpstr>
      <vt:lpstr>Verdana</vt:lpstr>
      <vt:lpstr>Wingdings</vt:lpstr>
      <vt:lpstr>Základné</vt:lpstr>
      <vt:lpstr>8. Edistynyt skriptaus </vt:lpstr>
      <vt:lpstr>JOHDANTO</vt:lpstr>
      <vt:lpstr>VIESTIT</vt:lpstr>
      <vt:lpstr>VIESTIT</vt:lpstr>
      <vt:lpstr>VIESTIT</vt:lpstr>
      <vt:lpstr>USEAT PARAMETRIT</vt:lpstr>
      <vt:lpstr>DIALOGIVALIKKO</vt:lpstr>
      <vt:lpstr>LINKITETYT JOUKOT</vt:lpstr>
      <vt:lpstr>LINKITETYT JOUKOT</vt:lpstr>
      <vt:lpstr>LINKITETYT JOUKOT</vt:lpstr>
      <vt:lpstr>LINKITETYT JOUKOT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190</cp:revision>
  <cp:lastPrinted>2019-02-12T08:21:40Z</cp:lastPrinted>
  <dcterms:created xsi:type="dcterms:W3CDTF">2019-02-10T21:49:04Z</dcterms:created>
  <dcterms:modified xsi:type="dcterms:W3CDTF">2022-09-16T18:59:29Z</dcterms:modified>
</cp:coreProperties>
</file>