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327" r:id="rId4"/>
    <p:sldId id="328" r:id="rId5"/>
    <p:sldId id="329" r:id="rId6"/>
    <p:sldId id="330" r:id="rId7"/>
    <p:sldId id="331" r:id="rId8"/>
    <p:sldId id="332" r:id="rId9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1063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2685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1791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5179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947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984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9.	NPC:t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JOHDANTO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448272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NPC:t ovat avatareja, joita ohjaavat skriptit. Niitä voidaan käyttää ohjaamaan käyttäjiä, antamaan heille tietoa ja muissa sovelluksissa. Skriptien avulla voit saada NPC-hahmot liikkumaan, suorittamaan animaatioita, olemaan vuorovaikutuksessa esineiden kanssa tai kommunikoimaan muiden avatareiden kanssa.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ULKONÄKÖ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016224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Ennen kuin luot NPC:n, sinun on päätettävä heidän ulkonäöstään.  Voit määrittää oman avatarisi ulkoasun (mukaan lukien vaatteet ja lisävarusteet) ja sitten tallentaa sen muistikorttitiedostoksi LSL-toiminnolla osOwnerSaveAppearance tai osAgentSaveAppearance.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86A98-4285-460A-9ACA-53E9E524DC65}"/>
              </a:ext>
            </a:extLst>
          </p:cNvPr>
          <p:cNvSpPr txBox="1"/>
          <p:nvPr/>
        </p:nvSpPr>
        <p:spPr>
          <a:xfrm>
            <a:off x="1259632" y="4437112"/>
            <a:ext cx="705678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osOwnerSaveAppearance(string notecard):key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2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ULKONÄKÖ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67240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Aseta muistikortti jossa on ulkoasu objektiin ja skripti, jotta se voi käyttää sitä. Skripti sisältää kaiken koodin NPC:n toiminnan ohjaamiseksi. 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Voit käyttää mitä tahansa edellisissä luvuissa kuvatuista tapahtumista määrittääksesi, milloin NPC toimii.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On joitakin erityisiä LSL-komentoja, jotka viittaavat NPC:ihin. Esittelemme joitain niistä tässä:</a:t>
            </a:r>
          </a:p>
        </p:txBody>
      </p:sp>
    </p:spTree>
    <p:extLst>
      <p:ext uri="{BB962C8B-B14F-4D97-AF65-F5344CB8AC3E}">
        <p14:creationId xmlns:p14="http://schemas.microsoft.com/office/powerpoint/2010/main" val="1805046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56964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LUOMINEN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Hahmon luominen </a:t>
            </a:r>
            <a:r>
              <a:rPr lang="fi-fi" sz="1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Voit valita avatarin nimen ja sijainnin, jossa se näkyy maailmassa. Jos funktio onnistuu, se palauttaa id:n, joka tulee säilyttää globaalissa muuttujassa, jotta voit käyttää tätä hahmoa ohjaavien funktioiden kanssa.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3969351"/>
            <a:ext cx="7776864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fi-fi" sz="16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osNpcCreate</a:t>
            </a:r>
            <a:r>
              <a:rPr lang="fi-fi" sz="16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(string firstname, string lastname, vector position, string cloneFrom):key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64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LIIKE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368152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Hahmon siirtyminen toiseen paikkaan: </a:t>
            </a:r>
            <a:r>
              <a:rPr lang="fi-fi" sz="1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Määrität sen NPC:n tunnuksen, jota haluat siirtää, ja kohdepaikan, johon haluat sen siirtyvän. NPC kävelee kohti tätä paikkaa.</a:t>
            </a:r>
            <a:endParaRPr lang="en-US" b="0" dirty="0"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3571049"/>
            <a:ext cx="7776864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fi-fi" sz="16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osNpcMoveToTarget</a:t>
            </a:r>
            <a:r>
              <a:rPr lang="fi-fi" sz="16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npc, vector target, int options):void</a:t>
            </a:r>
            <a:endParaRPr kumimoji="0" lang="en-US" alt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604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3984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ANIMAATIO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Hahmo aloittaa ja lopettaa animaation: </a:t>
            </a:r>
            <a:r>
              <a:rPr lang="fi-fi" sz="1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Määrität animoitavan NPC:n tunnuksen ja suoritettavan animaation nimen. Kun olet käynnistänyt animaation  osNpcPlayAnimationilla, voit käyttää llSleep-komentoa odottamaan muutaman sekunnin ennen kuin lopetat sen osNpcStopAnimationilla. </a:t>
            </a:r>
            <a:endParaRPr lang="en-US" b="0" dirty="0"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4221088"/>
            <a:ext cx="6480720" cy="86177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fi-fi" sz="16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osNpcPlayAnimation</a:t>
            </a:r>
            <a:r>
              <a:rPr lang="fi-fi" sz="16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npc, string animation):void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fi-fi" sz="16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osNpcStopAnimation</a:t>
            </a:r>
            <a:r>
              <a:rPr lang="fi-fi" sz="16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npc, string animation):void</a:t>
            </a:r>
            <a:endParaRPr kumimoji="0" lang="en-US" alt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49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/>
              <a:t>KOMMUNIKAATIO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Viestien kanssa kommunikoiva hahmo: </a:t>
            </a:r>
            <a:r>
              <a:rPr lang="fi-fi" sz="1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Määrität sen NPC:n tunnuksen, jolle haluat lähettää chat-viestin, ja viestin tekstin.  </a:t>
            </a:r>
            <a:endParaRPr lang="en-US" b="0" dirty="0"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3356992"/>
            <a:ext cx="5544616" cy="3808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fi-fi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osNpcSay</a:t>
            </a:r>
            <a:r>
              <a:rPr lang="fi-fi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npc, string message):void </a:t>
            </a:r>
            <a:endParaRPr kumimoji="0" lang="en-US" altLang="en-US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949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2621</TotalTime>
  <Words>342</Words>
  <Application>Microsoft Office PowerPoint</Application>
  <PresentationFormat>On-screen Show (4:3)</PresentationFormat>
  <Paragraphs>33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9. NPC:t</vt:lpstr>
      <vt:lpstr>JOHDANTO</vt:lpstr>
      <vt:lpstr>ULKONÄKÖ</vt:lpstr>
      <vt:lpstr>ULKONÄKÖ</vt:lpstr>
      <vt:lpstr>LUOMINEN</vt:lpstr>
      <vt:lpstr>LIIKE</vt:lpstr>
      <vt:lpstr>ANIMAATIO</vt:lpstr>
      <vt:lpstr>KOMMUNIKAATIO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192</cp:revision>
  <cp:lastPrinted>2019-02-12T08:21:40Z</cp:lastPrinted>
  <dcterms:created xsi:type="dcterms:W3CDTF">2019-02-10T21:49:04Z</dcterms:created>
  <dcterms:modified xsi:type="dcterms:W3CDTF">2022-09-16T19:02:58Z</dcterms:modified>
</cp:coreProperties>
</file>