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315200" cy="9601200"/>
  <p:embeddedFontLs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  <a:defRPr lang="fi-FI"/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v="urn:schemas-microsoft-com:vml" xmlns:go="http://customooxmlschemas.google.com/" r:id="rId22" roundtripDataSignature="AMtx7mhFFKJheO1nAFXWNej3Y4XO3wLx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634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1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á snímk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Arial Black"/>
              <a:buNone/>
              <a:defRPr sz="600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3" name="Google Shape;23;p11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2080418" y="129382"/>
            <a:ext cx="4373563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rtl="0"/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 rot="5400000">
            <a:off x="5157391" y="2596753"/>
            <a:ext cx="500141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rtl="0"/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rtl="0"/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 Black"/>
              <a:buNone/>
              <a:defRPr sz="7200" b="0" cap="none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0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rtl="0"/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63068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pPr rtl="0"/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pPr rtl="0"/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pPr rtl="0"/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pPr rtl="0"/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3"/>
          </p:nvPr>
        </p:nvSpPr>
        <p:spPr>
          <a:xfrm>
            <a:off x="5093208" y="1572768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pPr rtl="0"/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4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pPr rtl="0"/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pPr rtl="0"/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pPr rtl="0"/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ok s popisom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-1" y="0"/>
            <a:ext cx="9000877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pPr rtl="0"/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79" name="Google Shape;79;p1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 Black"/>
              <a:buNone/>
              <a:defRPr sz="3600" b="0" i="0" u="none" strike="noStrike" cap="none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rtl="0"/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/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 rot="-5400000">
            <a:off x="8227377" y="5885497"/>
            <a:ext cx="13157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0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 w="28575" cap="flat" cmpd="sng">
            <a:solidFill>
              <a:srgbClr val="5330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395536" y="2780375"/>
            <a:ext cx="8072494" cy="12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A5EF"/>
              </a:buClr>
              <a:buSzPts val="4000"/>
              <a:buFont typeface="Calibri"/>
              <a:buNone/>
            </a:pPr>
            <a:r>
              <a:rPr lang="fi-fi" sz="4000" b="1" dirty="0">
                <a:solidFill>
                  <a:srgbClr val="08A5EF"/>
                </a:solidFill>
                <a:latin typeface="Calibri"/>
                <a:ea typeface="Calibri"/>
                <a:cs typeface="Calibri"/>
                <a:sym typeface="Calibri"/>
              </a:rPr>
              <a:t>1. Johdanto</a:t>
            </a:r>
            <a:endParaRPr dirty="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285728"/>
            <a:ext cx="1928826" cy="5497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u="none" strike="noStrike" cap="small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2020-1-UK01-KA201-079177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cap="none">
                <a:solidFill>
                  <a:srgbClr val="EF8E7B"/>
                </a:solidFill>
                <a:latin typeface="Arial"/>
                <a:ea typeface="Arial"/>
                <a:cs typeface="Arial"/>
                <a:sym typeface="Arial"/>
              </a:rPr>
              <a:t>3D Worlds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474956" y="523783"/>
            <a:ext cx="5791200" cy="72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fi-fi" dirty="0"/>
              <a:t>OPENSIMULATOR</a:t>
            </a:r>
            <a:endParaRPr dirty="0"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90735" y="1772816"/>
            <a:ext cx="8712968" cy="364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600" b="0" dirty="0">
                <a:latin typeface="Arial"/>
                <a:ea typeface="Arial"/>
                <a:cs typeface="Arial"/>
                <a:sym typeface="Arial"/>
              </a:rPr>
              <a:t>OpenSimulator on avoimen lähdekoodin palvelinalusta jolla voi hostata virtuaalisia maailmoja. Jokainen voi luoda sillä oman virtuaalisen maailman, joka hostataan heidän omalla koneellaan.</a:t>
            </a:r>
            <a:endParaRPr sz="1600"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600" b="0" dirty="0">
                <a:latin typeface="Arial"/>
                <a:ea typeface="Arial"/>
                <a:cs typeface="Arial"/>
                <a:sym typeface="Arial"/>
              </a:rPr>
              <a:t>OpenSimulatoria voi käyttää samankaltaisten virtuaalisten ympäristöjen simuloimiseen kuin Second Life, jota on laajalti käytetty OpenSimulatorin ohella opetuksessa. </a:t>
            </a:r>
            <a:endParaRPr sz="1600"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600" b="0" dirty="0">
                <a:latin typeface="Arial"/>
                <a:ea typeface="Arial"/>
                <a:cs typeface="Arial"/>
                <a:sym typeface="Arial"/>
              </a:rPr>
              <a:t>Monen käyttäjän 3D-ympäristönä OpenSimulator mahdollistaa käyttäjienvälisen kommunikaation, alueiden ja sisällön helpon rakentamisen, skriptien käyttämisen erityisten toimintojen aikaansaamiseksi ja sallii vuorovaikutuksen muiden käyttäjien kanssa.</a:t>
            </a: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408990" y="570849"/>
            <a:ext cx="5791200" cy="67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fi-fi" dirty="0"/>
              <a:t>ARKKITEHTUURI</a:t>
            </a:r>
            <a:endParaRPr dirty="0"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27065" y="1844824"/>
            <a:ext cx="8856984" cy="348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OpenSimulator on kirjoitettu C#:lla ja on suunniteltu helposti laajennettavaksi plugin-moduuleiden avulla. OpenSimulator käyttää asiakas-palvelin-arkkitehtuuria jossa virtuaalimaailman käyttäjät käyttävät katselulaitetta (asiakasohjelma) päästäkseen virtuaalimaailmaan (palvelin).  </a:t>
            </a:r>
            <a:endParaRPr sz="1800"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OpenSimulator voi toimia kahdessa moodissa: itsenäinen tai verkostomoodi. Itsenäisessä moodissa yksi prosessi hoitaa koko simulaation.  Verkostomoodissa simulaation eri osat hoidetaan erillisissä prosesseissa, jotka voivat olla eri koneilla.</a:t>
            </a: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474956" y="507349"/>
            <a:ext cx="5791200" cy="67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fi-fi" dirty="0"/>
              <a:t>ARKKITEHTUURI</a:t>
            </a:r>
            <a:endParaRPr dirty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0" y="1515076"/>
            <a:ext cx="8856984" cy="88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Ylläolevassa kuvassa OpenSimulator toimii itsenäisessä moodissa.  Sekä simulaattori että palvelut toimivat samassa prosessissa (OpenSim.exe).  </a:t>
            </a:r>
            <a:endParaRPr sz="2400" dirty="0"/>
          </a:p>
        </p:txBody>
      </p:sp>
      <p:pic>
        <p:nvPicPr>
          <p:cNvPr id="119" name="Google Shape;119;p4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548" y="2607323"/>
            <a:ext cx="4271887" cy="416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431800" y="507349"/>
            <a:ext cx="5791200" cy="67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fi-fi"/>
              <a:t>ARKKITEHTUURI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0" y="1527324"/>
            <a:ext cx="8856984" cy="17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Ylläolevassa kuvassa OpenSimulator toimii verkostomoodissa.  Tässä tapauksessa kaikki palvelut toimivat Robust.exe -prosessissa. Useat kopiot OpenSim.exe:stä (jotka tavallisesti pyörivät eri koneilla) käyttävät samoja yhteisiä palveluita.</a:t>
            </a:r>
            <a:endParaRPr sz="1800" dirty="0"/>
          </a:p>
        </p:txBody>
      </p:sp>
      <p:pic>
        <p:nvPicPr>
          <p:cNvPr id="126" name="Google Shape;126;p5"/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5742" y="2878470"/>
            <a:ext cx="3477258" cy="3904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431800" y="446130"/>
            <a:ext cx="5791200" cy="80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fi-fi" dirty="0"/>
              <a:t>HOSTAUSVAIHTOEHDOT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0" y="1786012"/>
            <a:ext cx="8856984" cy="328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Toisin kuin OpenSimulator, Secondlife pyörii yksityisillä palvelimilla jotka omistaa LindenLab-yhtiö. Omistaakseen alueen ja luodakseen sisältöä sinne, pitää maksaa tilausmaksu.  Secondlifella on iso käyttäjäyhteisö, joten on mahdollista houkutella muita käymään omalla alueella. </a:t>
            </a:r>
            <a:endParaRPr sz="1800"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Vaihtoehtoisesti jotkin yritykset käyttävät omaa versiotaan OpenSimulatorista omilla palvelimillaan ja sallivat käyttäjien luoda tilejä ja omistaa jonkin alueen erilaisilla tilausvaihtoehdoilla (esim. Kitely).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330200" y="495300"/>
            <a:ext cx="5791200" cy="73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fi-fi" dirty="0"/>
              <a:t>HOSTAUSVAIHTOEHDOT</a:t>
            </a:r>
            <a:endParaRPr dirty="0"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27065" y="1844825"/>
            <a:ext cx="8856984" cy="31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lnSpcReduction="10000"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dirty="0"/>
              <a:t>Hyödyt:</a:t>
            </a: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  Ei tarvita palvelinta ja erityisiä ICT-taitoja.  Maailman konfigurointiin ei mene aikaa. Voi keskittyä oman Maailman sisällön luomiseen. Voi olla helposti muiden käyttäjien saavutettavissa (jos haluaa), ja markkinapaikalta voi ostaa ja käyttää sisältöä.</a:t>
            </a:r>
            <a:endParaRPr sz="1800"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dirty="0"/>
              <a:t>Haittapuolet:</a:t>
            </a: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 Maailmaa ei voi konfiguroida kovin yksityiskohtaisesti. Pitää maksaa kuukausimaksua jotta voit pitää luomasi alueen. Riippuvaisuus etäpalvelimista ja vaatii hyvän internetyhteyden.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fi-fi"/>
              <a:t>OMAN PALVELIMEN KÄYTTÄMINEN</a:t>
            </a:r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27065" y="1844824"/>
            <a:ext cx="8856984" cy="313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OpenSimulator on avoimen lähdekoodin versio SeconLifesta jonka kuka tahansa voi ladata ja käyttää omalla koneellaan / palvelimellaan. 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Alustaa voi vapaasti konfiguroida mielensä mukaan ja tehdä niin monta aluetta kuin haluaa.</a:t>
            </a:r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Oman paikallisen maailmansa voi myös yhdistää muiden Maailmojen verkostoihin, jolloin se on muiden käyttäjien löydettävissä.</a:t>
            </a: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lang="fi-fi" dirty="0"/>
              <a:t>OMAN PALVELIMEN KÄYTTÄMINEN</a:t>
            </a:r>
            <a:endParaRPr dirty="0"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27065" y="1844825"/>
            <a:ext cx="8856984" cy="293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dirty="0"/>
              <a:t>Hyödyt:</a:t>
            </a: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 Oman maailman parametrejä voi konfiguroida yksityiskohtaisesti ilman rajoituksia.  Omia alueita voi olla niin monta kuin haluat, ilmaiseksi. Voi käyttää paikallisverkossa, joten internetyhteys ei ole pakollinen.</a:t>
            </a:r>
            <a:endParaRPr sz="1800" dirty="0"/>
          </a:p>
          <a:p>
            <a:pPr marL="457200" lvl="0" indent="-45720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fi-fi" sz="1800" dirty="0"/>
              <a:t>Haittapuolet:</a:t>
            </a:r>
            <a:r>
              <a:rPr lang="fi-fi" sz="1800" b="0" dirty="0">
                <a:latin typeface="Arial"/>
                <a:ea typeface="Arial"/>
                <a:cs typeface="Arial"/>
                <a:sym typeface="Arial"/>
              </a:rPr>
              <a:t> Kolmiulotteisen maailman asentaminen, konfigurointi ja ylläpito vaativat aikaa ja tietoverkko- / IT-osaamista.  Oma maailma ei ole niin helposti muiden käyttäjien löydettävissä.</a:t>
            </a: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né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440</Words>
  <Application>Microsoft Office PowerPoint</Application>
  <PresentationFormat>On-screen Show (4:3)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Noto Sans Symbols</vt:lpstr>
      <vt:lpstr>Calibri</vt:lpstr>
      <vt:lpstr>Verdana</vt:lpstr>
      <vt:lpstr>Arial</vt:lpstr>
      <vt:lpstr>Arial Black</vt:lpstr>
      <vt:lpstr>Základné</vt:lpstr>
      <vt:lpstr>1. Johdanto</vt:lpstr>
      <vt:lpstr>OPENSIMULATOR</vt:lpstr>
      <vt:lpstr>ARKKITEHTUURI</vt:lpstr>
      <vt:lpstr>ARKKITEHTUURI</vt:lpstr>
      <vt:lpstr>ARKKITEHTUURI</vt:lpstr>
      <vt:lpstr>HOSTAUSVAIHTOEHDOT</vt:lpstr>
      <vt:lpstr>HOSTAUSVAIHTOEHDOT</vt:lpstr>
      <vt:lpstr>OMAN PALVELIMEN KÄYTTÄMINEN</vt:lpstr>
      <vt:lpstr>OMAN PALVELIMEN KÄYTTÄMINEN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Johdanto</dc:title>
  <dc:creator>Zuzana Palková</dc:creator>
  <cp:lastModifiedBy>Athanasios Christopoulos</cp:lastModifiedBy>
  <cp:revision>6</cp:revision>
  <dcterms:created xsi:type="dcterms:W3CDTF">2019-02-10T21:49:04Z</dcterms:created>
  <dcterms:modified xsi:type="dcterms:W3CDTF">2022-09-16T18:33:24Z</dcterms:modified>
</cp:coreProperties>
</file>