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1947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0050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159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437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8818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9461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0510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783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10.	HUD, Partikkelit, Projektiilit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PARTIKKELIT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376264"/>
          </a:xfrm>
        </p:spPr>
        <p:txBody>
          <a:bodyPr rtlCol="0">
            <a:normAutofit fontScale="85000" lnSpcReduction="10000"/>
          </a:bodyPr>
          <a:lstStyle/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Voit käyttää skriptejä partikkelien luomiseen. </a:t>
            </a:r>
          </a:p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Nämä ovat kuvia, jotka lähetetään kohteesta tietyssä muodostelmassa, ja voit käyttää niitä tuottamaan tehosteita, kuten savua, putoavia lehtiä, lasersäteitä jne. </a:t>
            </a:r>
          </a:p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Hiukkasten LSL-toiminto on "llParticleSystem", jota voidaan mukauttaa arvoluettelon avulla.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559039-5AFC-49E4-893F-D1D711D6ABC5}"/>
              </a:ext>
            </a:extLst>
          </p:cNvPr>
          <p:cNvSpPr txBox="1"/>
          <p:nvPr/>
        </p:nvSpPr>
        <p:spPr>
          <a:xfrm>
            <a:off x="1907704" y="4653136"/>
            <a:ext cx="4680520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b="1" dirty="0">
                <a:latin typeface="Courier New" panose="02070309020205020404" pitchFamily="49" charset="0"/>
                <a:cs typeface="Courier New" panose="02070309020205020404" pitchFamily="49" charset="0"/>
              </a:rPr>
              <a:t>llParticleSystem</a:t>
            </a:r>
            <a:r>
              <a:rPr lang="fi-fi" dirty="0">
                <a:latin typeface="Courier New" panose="02070309020205020404" pitchFamily="49" charset="0"/>
                <a:cs typeface="Courier New" panose="02070309020205020404" pitchFamily="49" charset="0"/>
              </a:rPr>
              <a:t>( list rules );</a:t>
            </a:r>
          </a:p>
        </p:txBody>
      </p:sp>
    </p:spTree>
    <p:extLst>
      <p:ext uri="{BB962C8B-B14F-4D97-AF65-F5344CB8AC3E}">
        <p14:creationId xmlns:p14="http://schemas.microsoft.com/office/powerpoint/2010/main" val="42887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HUD-ELEMENTIT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8712968" cy="3816424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cs typeface="Times New Roman" panose="02020603050405020304" pitchFamily="18" charset="0"/>
              </a:rPr>
              <a:t>HUD (Head-Up Display)-elementit ovat grafiikkaa jotka näkyvät käyttäjän näytön tietyissä osissa ja pysyvät siellä, kun käyttäjä navigoi maailmassa.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cs typeface="Times New Roman" panose="02020603050405020304" pitchFamily="18" charset="0"/>
              </a:rPr>
              <a:t> Opensimulatorissa voit määrittää primin tai linkitetyn joukon HUD-elementiksi yksinkertaisesti etsimällä sen inventaariostasi ja valitsemalla, haluatko käyttää sitä (kaksoisnapsauta laittaaksesi päälle tai napsauta hiiren kakkospainikkeella -&gt; Attach Hud -&gt; Preferred Area).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cs typeface="Times New Roman" panose="02020603050405020304" pitchFamily="18" charset="0"/>
              </a:rPr>
              <a:t> Tämän jälkeen voit muokata objektin kokoa, suuntaa ja tarkkaa sijaintia näytöllä, ja nämä asetukset tallennetaan, joten seuraavan kerran sinun tarvitsee vain kaksoisnapsauttaa sitä inventaariossasi ja se näkyy kyseisessä paikassa.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HUD-ELEMENTIT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816424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HUD-objektissa voi olla useita osia ja voit käyttää komentosarjoja painikkeiden ja muiden elementtien toteuttamiseen.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HUD-objekti voi olla jotain yleistä, joka on käyttäjän kanssa koko ajan, tai sitä voidaan käyttää vain tiettyyn toimintaan.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Se on loistava tapa toteuttaa käyttäjille oma dialogivalikko llDialogue-toiminnon sijaan.  Tällä tavalla voit säätää tarkasti, miltä viestit ja painikkeet näyttävät.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HUD on myös erittäin hyödyllinen tietojen tallentamiseen käyttäjän vuorovaikutuksesta pelissä ja asiaankuuluvan tiedon tarjoamiseen. </a:t>
            </a:r>
          </a:p>
        </p:txBody>
      </p:sp>
    </p:spTree>
    <p:extLst>
      <p:ext uri="{BB962C8B-B14F-4D97-AF65-F5344CB8AC3E}">
        <p14:creationId xmlns:p14="http://schemas.microsoft.com/office/powerpoint/2010/main" val="348985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LIITÄ TAPAHTUMA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0020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Hyödyllinen tapahtuma käytettäessä HUD-elementtiä on "attach"-tapahtuma, joka laukeaa, kun avatar käyttää HUD-objektia. Voit käyttää tätä tapahtumaa tallentaaksesi käyttäjän tunnuksen tai nimen.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FA805F-8CDB-4CA6-89C5-16BBAFAAD1CC}"/>
              </a:ext>
            </a:extLst>
          </p:cNvPr>
          <p:cNvSpPr txBox="1"/>
          <p:nvPr/>
        </p:nvSpPr>
        <p:spPr>
          <a:xfrm>
            <a:off x="2339752" y="3855959"/>
            <a:ext cx="3312368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dirty="0">
                <a:latin typeface="Courier New" panose="02070309020205020404" pitchFamily="49" charset="0"/>
                <a:cs typeface="Courier New" panose="02070309020205020404" pitchFamily="49" charset="0"/>
              </a:rPr>
              <a:t>attach( key id ){ ; }</a:t>
            </a:r>
          </a:p>
        </p:txBody>
      </p:sp>
    </p:spTree>
    <p:extLst>
      <p:ext uri="{BB962C8B-B14F-4D97-AF65-F5344CB8AC3E}">
        <p14:creationId xmlns:p14="http://schemas.microsoft.com/office/powerpoint/2010/main" val="1234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HUD ESIMERKKEJÄ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22413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Seuraavassa on kaksi esimerkkiä toiminnoista, joihin HUD-elementtiä voidaan käyttää:</a:t>
            </a:r>
          </a:p>
        </p:txBody>
      </p:sp>
    </p:spTree>
    <p:extLst>
      <p:ext uri="{BB962C8B-B14F-4D97-AF65-F5344CB8AC3E}">
        <p14:creationId xmlns:p14="http://schemas.microsoft.com/office/powerpoint/2010/main" val="1095442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HUD ESIMERKKI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38437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Käyttäjä käyttää esinettä, jonka näytöllä näkyy pieni ikkuna, jossa on pisteet (kerätyt rahakkeet ja ansaitut palkinnot).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Käyttäessään tätä esinettä hän saa merkkipisteitä, kun hän napsauttaa (kerää) tiettyä esinettä tai tekee jonkin tietyn toiminnon. otkut esineet voivat antaa enemmän pisteitä kuin toiset.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Myös tätä esinettä käyttäessään hän voi menettää merkkipisteitä, jos hän laukaisee ansoja (lähestyessään tai koskettamalla tiettyä esinettä). </a:t>
            </a:r>
          </a:p>
        </p:txBody>
      </p:sp>
    </p:spTree>
    <p:extLst>
      <p:ext uri="{BB962C8B-B14F-4D97-AF65-F5344CB8AC3E}">
        <p14:creationId xmlns:p14="http://schemas.microsoft.com/office/powerpoint/2010/main" val="172360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/>
              <a:t>HUD ESIMERKKI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10445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Jotkut rahakkeet voidaan myöntää vain, jos jokin ehto täyttyy, esimerkiksi käyttäjä käyttää tai on varustanut tietyn esineen/työkalun tai jos hän on aiemmin ansainnut tietyn palkinnon.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Esimerkiksi käyttäjä napsauttaa rikkoutunutta pulloa ja menettää pisteitä, koska hän sai haavan. Jos käyttäjä on aiemmin varustanut käsineet, hän napsauttaa rikkoutunutta pulloa ja saa rahakkeita.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Yleensä mikä tahansa aiemmin mainittu tapahtuma voi laukaista yhtenä suoritetuista toimenpiteistä käyttäjän merkkipistemäärän lisäämiseksi tai vähentämiseksi.</a:t>
            </a:r>
          </a:p>
        </p:txBody>
      </p:sp>
    </p:spTree>
    <p:extLst>
      <p:ext uri="{BB962C8B-B14F-4D97-AF65-F5344CB8AC3E}">
        <p14:creationId xmlns:p14="http://schemas.microsoft.com/office/powerpoint/2010/main" val="2811447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HUD ESIMERKKI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16835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Käyttäjä pukeutuu HUD-esineeseen ja jatkaa sitten maailman tutkimista ja ratkaisee joitakin tietokilpailuja/tehtäviä.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Kun hän suorittaa tehtävän onnistuneesti, hänet palkitaan palapelillä/kartalla, joka ilmestyy ruudulle.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 Kun kaikki tehtävät on suoritettu, hänen näytöllään näkyy täydellinen kartta, joka näyttää piilotetun kammion/aarteen sijainnin.</a:t>
            </a:r>
          </a:p>
        </p:txBody>
      </p:sp>
    </p:spTree>
    <p:extLst>
      <p:ext uri="{BB962C8B-B14F-4D97-AF65-F5344CB8AC3E}">
        <p14:creationId xmlns:p14="http://schemas.microsoft.com/office/powerpoint/2010/main" val="328166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831622"/>
          </a:xfrm>
        </p:spPr>
        <p:txBody>
          <a:bodyPr rtlCol="0"/>
          <a:lstStyle/>
          <a:p>
            <a:pPr rtl="0"/>
            <a:r>
              <a:rPr lang="fi-fi" dirty="0"/>
              <a:t>PROJEKTIILIT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6642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Skriptien avulla voit toteuttaa objekteja, jotka luovat dynaamisesti 3D-objekteja. Tämä mahdollistaa mielenkiintoisia toimintoja, kuten projektiilien heittelyn, hyödyntäen fysiikkamoottoria.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Vastaava LSL-komento on llRezObject, joka luo objektin tietyssä paikassa alkunopeudella.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559039-5AFC-49E4-893F-D1D711D6ABC5}"/>
              </a:ext>
            </a:extLst>
          </p:cNvPr>
          <p:cNvSpPr txBox="1"/>
          <p:nvPr/>
        </p:nvSpPr>
        <p:spPr>
          <a:xfrm>
            <a:off x="683568" y="4883287"/>
            <a:ext cx="7975340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b="1" dirty="0">
                <a:latin typeface="Courier New" panose="02070309020205020404" pitchFamily="49" charset="0"/>
                <a:cs typeface="Courier New" panose="02070309020205020404" pitchFamily="49" charset="0"/>
              </a:rPr>
              <a:t>llRezObject</a:t>
            </a:r>
            <a:r>
              <a:rPr lang="fi-fi" dirty="0">
                <a:latin typeface="Courier New" panose="02070309020205020404" pitchFamily="49" charset="0"/>
                <a:cs typeface="Courier New" panose="02070309020205020404" pitchFamily="49" charset="0"/>
              </a:rPr>
              <a:t>( string inventory, vector pos, vector vel, rotation rot, integer param );</a:t>
            </a:r>
          </a:p>
        </p:txBody>
      </p:sp>
    </p:spTree>
    <p:extLst>
      <p:ext uri="{BB962C8B-B14F-4D97-AF65-F5344CB8AC3E}">
        <p14:creationId xmlns:p14="http://schemas.microsoft.com/office/powerpoint/2010/main" val="2813288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</TotalTime>
  <Words>550</Words>
  <Application>Microsoft Office PowerPoint</Application>
  <PresentationFormat>On-screen Show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10. HUD, Partikkelit, Projektiilit</vt:lpstr>
      <vt:lpstr>HUD-ELEMENTIT</vt:lpstr>
      <vt:lpstr>HUD-ELEMENTIT</vt:lpstr>
      <vt:lpstr>LIITÄ TAPAHTUMA</vt:lpstr>
      <vt:lpstr>HUD ESIMERKKEJÄ</vt:lpstr>
      <vt:lpstr>HUD ESIMERKKI 1</vt:lpstr>
      <vt:lpstr>HUD ESIMERKKI 1</vt:lpstr>
      <vt:lpstr>HUD ESIMERKKI 2</vt:lpstr>
      <vt:lpstr>PROJEKTIILIT</vt:lpstr>
      <vt:lpstr>PARTIKKELIT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192</cp:revision>
  <cp:lastPrinted>2019-02-12T08:21:40Z</cp:lastPrinted>
  <dcterms:created xsi:type="dcterms:W3CDTF">2019-02-10T21:49:04Z</dcterms:created>
  <dcterms:modified xsi:type="dcterms:W3CDTF">2022-09-16T19:05:12Z</dcterms:modified>
</cp:coreProperties>
</file>