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333" r:id="rId4"/>
    <p:sldId id="334" r:id="rId5"/>
    <p:sldId id="335" r:id="rId6"/>
    <p:sldId id="336" r:id="rId7"/>
    <p:sldId id="337" r:id="rId8"/>
    <p:sldId id="338" r:id="rId9"/>
    <p:sldId id="339" r:id="rId10"/>
    <p:sldId id="340" r:id="rId11"/>
  </p:sldIdLst>
  <p:sldSz cx="9144000" cy="6858000" type="screen4x3"/>
  <p:notesSz cx="7315200" cy="9601200"/>
  <p:defaultTextStyle>
    <a:defPPr rtl="0"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330A5"/>
    <a:srgbClr val="EF8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78" autoAdjust="0"/>
    <p:restoredTop sz="93450" autoAdjust="0"/>
  </p:normalViewPr>
  <p:slideViewPr>
    <p:cSldViewPr>
      <p:cViewPr varScale="1">
        <p:scale>
          <a:sx n="107" d="100"/>
          <a:sy n="107" d="100"/>
        </p:scale>
        <p:origin x="15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372E2F8-8C27-4303-A77C-E724F5C8016B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F5F3F0D-312C-4AED-8EB4-1582FE5784D7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i-fi"/>
              <a:t>Upravte štýl predlohy textu.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314993F-1191-4E28-A105-C8612743DD3B}" type="slidenum">
              <a:rPr lang="sk-SK" smtClean="0"/>
              <a:pPr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81947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314993F-1191-4E28-A105-C8612743DD3B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4770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314993F-1191-4E28-A105-C8612743DD3B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00050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314993F-1191-4E28-A105-C8612743DD3B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51599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314993F-1191-4E28-A105-C8612743DD3B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34374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314993F-1191-4E28-A105-C8612743DD3B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588185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314993F-1191-4E28-A105-C8612743DD3B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9461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314993F-1191-4E28-A105-C8612743DD3B}" type="slidenum">
              <a:rPr lang="sk-SK" smtClean="0"/>
              <a:pPr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205100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314993F-1191-4E28-A105-C8612743DD3B}" type="slidenum">
              <a:rPr lang="sk-SK" smtClean="0"/>
              <a:pPr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07838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rtlCol="0"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rgbClr val="FFC000"/>
                </a:solidFill>
              </a:defRPr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 rtlCol="0"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i-fi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1" name="Obraz 1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6103" y="223836"/>
            <a:ext cx="2064999" cy="118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 rtlCol="0">
            <a:norm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="1">
                <a:latin typeface="Arial "/>
              </a:defRPr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rtlCol="0"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rgbClr val="FFC000"/>
                </a:solidFill>
              </a:defRPr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rtlCol="0"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i-fi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fi-fi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cap="none" baseline="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i-fi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rtlCol="0" anchor="t">
            <a:noAutofit/>
          </a:bodyPr>
          <a:lstStyle>
            <a:lvl1pPr>
              <a:defRPr sz="24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i-fi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i-fi"/>
              <a:t>Upravte štýl predlohy textu.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FF99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1026" name="Obraz 1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021" y="242469"/>
            <a:ext cx="1927945" cy="111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80375"/>
            <a:ext cx="8072494" cy="1297250"/>
          </a:xfrm>
        </p:spPr>
        <p:txBody>
          <a:bodyPr rtlCol="0"/>
          <a:lstStyle/>
          <a:p>
            <a:pPr algn="ctr" rtl="0"/>
            <a:r>
              <a:rPr lang="fi-fi" sz="4000" b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10.	HUD, Partikkelit, Projektiilit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fi-fi" sz="1600" b="1" cap="small">
                <a:solidFill>
                  <a:srgbClr val="FFC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2020-1-UK01-KA201-079177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fi-fi">
                <a:solidFill>
                  <a:srgbClr val="EF8E7B"/>
                </a:solidFill>
              </a:rPr>
              <a:t>3D Worlds</a:t>
            </a: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687606"/>
          </a:xfrm>
        </p:spPr>
        <p:txBody>
          <a:bodyPr rtlCol="0"/>
          <a:lstStyle/>
          <a:p>
            <a:pPr rtl="0"/>
            <a:r>
              <a:rPr lang="fi-fi" dirty="0"/>
              <a:t>PARTIKKELIT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2376264"/>
          </a:xfrm>
        </p:spPr>
        <p:txBody>
          <a:bodyPr rtlCol="0">
            <a:normAutofit fontScale="85000" lnSpcReduction="10000"/>
          </a:bodyPr>
          <a:lstStyle/>
          <a:p>
            <a:pPr marL="457200" indent="-457200" algn="just" rtl="0">
              <a:lnSpc>
                <a:spcPct val="16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b="0" dirty="0">
                <a:latin typeface="Arial (Body)"/>
                <a:cs typeface="Times New Roman" panose="02020603050405020304" pitchFamily="18" charset="0"/>
              </a:rPr>
              <a:t>Voit käyttää skriptejä partikkelien luomiseen. </a:t>
            </a:r>
          </a:p>
          <a:p>
            <a:pPr marL="457200" indent="-457200" algn="just" rtl="0">
              <a:lnSpc>
                <a:spcPct val="16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b="0" dirty="0">
                <a:latin typeface="Arial (Body)"/>
                <a:cs typeface="Times New Roman" panose="02020603050405020304" pitchFamily="18" charset="0"/>
              </a:rPr>
              <a:t>Nämä ovat kuvia, jotka lähetetään kohteesta tietyssä muodostelmassa, ja voit käyttää niitä tuottamaan tehosteita, kuten savua, putoavia lehtiä, lasersäteitä jne. </a:t>
            </a:r>
          </a:p>
          <a:p>
            <a:pPr marL="457200" indent="-457200" algn="just" rtl="0">
              <a:lnSpc>
                <a:spcPct val="16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b="0" dirty="0">
                <a:latin typeface="Arial (Body)"/>
                <a:cs typeface="Times New Roman" panose="02020603050405020304" pitchFamily="18" charset="0"/>
              </a:rPr>
              <a:t>Hiukkasten LSL-toiminto on "llParticleSystem", jota voidaan mukauttaa arvoluettelon avulla.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559039-5AFC-49E4-893F-D1D711D6ABC5}"/>
              </a:ext>
            </a:extLst>
          </p:cNvPr>
          <p:cNvSpPr txBox="1"/>
          <p:nvPr/>
        </p:nvSpPr>
        <p:spPr>
          <a:xfrm>
            <a:off x="1907704" y="4653136"/>
            <a:ext cx="4680520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i-fi" b="1" dirty="0">
                <a:latin typeface="Courier New" panose="02070309020205020404" pitchFamily="49" charset="0"/>
                <a:cs typeface="Courier New" panose="02070309020205020404" pitchFamily="49" charset="0"/>
              </a:rPr>
              <a:t>llParticleSystem</a:t>
            </a:r>
            <a:r>
              <a:rPr lang="fi-fi" dirty="0">
                <a:latin typeface="Courier New" panose="02070309020205020404" pitchFamily="49" charset="0"/>
                <a:cs typeface="Courier New" panose="02070309020205020404" pitchFamily="49" charset="0"/>
              </a:rPr>
              <a:t>( list rules );</a:t>
            </a:r>
          </a:p>
        </p:txBody>
      </p:sp>
    </p:spTree>
    <p:extLst>
      <p:ext uri="{BB962C8B-B14F-4D97-AF65-F5344CB8AC3E}">
        <p14:creationId xmlns:p14="http://schemas.microsoft.com/office/powerpoint/2010/main" val="428873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687606"/>
          </a:xfrm>
        </p:spPr>
        <p:txBody>
          <a:bodyPr rtlCol="0"/>
          <a:lstStyle/>
          <a:p>
            <a:pPr rtl="0"/>
            <a:r>
              <a:rPr lang="fi-fi" dirty="0"/>
              <a:t>HUD-ELEMENTIT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844824"/>
            <a:ext cx="8712968" cy="3816424"/>
          </a:xfrm>
        </p:spPr>
        <p:txBody>
          <a:bodyPr rtlCol="0">
            <a:no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cs typeface="Times New Roman" panose="02020603050405020304" pitchFamily="18" charset="0"/>
              </a:rPr>
              <a:t>HUD (Head-Up Display)-elementit ovat grafiikkaa jotka näkyvät käyttäjän näytön tietyissä osissa ja pysyvät siellä, kun käyttäjä navigoi maailmassa. </a:t>
            </a:r>
          </a:p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cs typeface="Times New Roman" panose="02020603050405020304" pitchFamily="18" charset="0"/>
              </a:rPr>
              <a:t> Opensimulatorissa voit määrittää primin tai linkitetyn joukon HUD-elementiksi yksinkertaisesti etsimällä sen inventaariostasi ja valitsemalla, haluatko käyttää sitä (kaksoisnapsauta laittaaksesi päälle tai napsauta hiiren kakkospainikkeella -&gt; Attach Hud -&gt; Preferred Area). </a:t>
            </a:r>
          </a:p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cs typeface="Times New Roman" panose="02020603050405020304" pitchFamily="18" charset="0"/>
              </a:rPr>
              <a:t> Tämän jälkeen voit muokata objektin kokoa, suuntaa ja tarkkaa sijaintia näytöllä, ja nämä asetukset tallennetaan, joten seuraavan kerran sinun tarvitsee vain kaksoisnapsauttaa sitä inventaariossasi ja se näkyy kyseisessä paikassa.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759614"/>
          </a:xfrm>
        </p:spPr>
        <p:txBody>
          <a:bodyPr rtlCol="0"/>
          <a:lstStyle/>
          <a:p>
            <a:pPr rtl="0"/>
            <a:r>
              <a:rPr lang="fi-fi" dirty="0"/>
              <a:t>HUD-ELEMENTIT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3816424"/>
          </a:xfrm>
        </p:spPr>
        <p:txBody>
          <a:bodyPr rtlCol="0">
            <a:norm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800" b="0" dirty="0">
                <a:latin typeface="Arial (Body)"/>
                <a:cs typeface="Times New Roman" panose="02020603050405020304" pitchFamily="18" charset="0"/>
              </a:rPr>
              <a:t>HUD-objektissa voi olla useita osia ja voit käyttää komentosarjoja painikkeiden ja muiden elementtien toteuttamiseen. </a:t>
            </a:r>
          </a:p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800" b="0" dirty="0">
                <a:latin typeface="Arial (Body)"/>
                <a:cs typeface="Times New Roman" panose="02020603050405020304" pitchFamily="18" charset="0"/>
              </a:rPr>
              <a:t>HUD-objekti voi olla jotain yleistä, joka on käyttäjän kanssa koko ajan, tai sitä voidaan käyttää vain tiettyyn toimintaan. </a:t>
            </a:r>
          </a:p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800" b="0" dirty="0">
                <a:latin typeface="Arial (Body)"/>
                <a:cs typeface="Times New Roman" panose="02020603050405020304" pitchFamily="18" charset="0"/>
              </a:rPr>
              <a:t> Se on loistava tapa toteuttaa käyttäjille oma dialogivalikko llDialogue-toiminnon sijaan.  Tällä tavalla voit säätää tarkasti, miltä viestit ja painikkeet näyttävät. </a:t>
            </a:r>
          </a:p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800" b="0" dirty="0">
                <a:latin typeface="Arial (Body)"/>
                <a:cs typeface="Times New Roman" panose="02020603050405020304" pitchFamily="18" charset="0"/>
              </a:rPr>
              <a:t> HUD on myös erittäin hyödyllinen tietojen tallentamiseen käyttäjän vuorovaikutuksesta pelissä ja asiaankuuluvan tiedon tarjoamiseen. </a:t>
            </a:r>
          </a:p>
        </p:txBody>
      </p:sp>
    </p:spTree>
    <p:extLst>
      <p:ext uri="{BB962C8B-B14F-4D97-AF65-F5344CB8AC3E}">
        <p14:creationId xmlns:p14="http://schemas.microsoft.com/office/powerpoint/2010/main" val="3489851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5791200" cy="687606"/>
          </a:xfrm>
        </p:spPr>
        <p:txBody>
          <a:bodyPr rtlCol="0"/>
          <a:lstStyle/>
          <a:p>
            <a:pPr rtl="0"/>
            <a:r>
              <a:rPr lang="fi-fi" dirty="0"/>
              <a:t>LIITÄ TAPAHTUMA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1800200"/>
          </a:xfrm>
        </p:spPr>
        <p:txBody>
          <a:bodyPr rtlCol="0">
            <a:norm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b="0" dirty="0">
                <a:latin typeface="Arial (Body)"/>
                <a:cs typeface="Times New Roman" panose="02020603050405020304" pitchFamily="18" charset="0"/>
              </a:rPr>
              <a:t>Hyödyllinen tapahtuma käytettäessä HUD-elementtiä on "attach"-tapahtuma, joka laukeaa, kun avatar käyttää HUD-objektia. Voit käyttää tätä tapahtumaa tallentaaksesi käyttäjän tunnuksen tai nimen.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FA805F-8CDB-4CA6-89C5-16BBAFAAD1CC}"/>
              </a:ext>
            </a:extLst>
          </p:cNvPr>
          <p:cNvSpPr txBox="1"/>
          <p:nvPr/>
        </p:nvSpPr>
        <p:spPr>
          <a:xfrm>
            <a:off x="2339752" y="3855959"/>
            <a:ext cx="3312368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i-fi" dirty="0">
                <a:latin typeface="Courier New" panose="02070309020205020404" pitchFamily="49" charset="0"/>
                <a:cs typeface="Courier New" panose="02070309020205020404" pitchFamily="49" charset="0"/>
              </a:rPr>
              <a:t>attach( key id ){ ; }</a:t>
            </a:r>
          </a:p>
        </p:txBody>
      </p:sp>
    </p:spTree>
    <p:extLst>
      <p:ext uri="{BB962C8B-B14F-4D97-AF65-F5344CB8AC3E}">
        <p14:creationId xmlns:p14="http://schemas.microsoft.com/office/powerpoint/2010/main" val="12347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5791200" cy="687606"/>
          </a:xfrm>
        </p:spPr>
        <p:txBody>
          <a:bodyPr rtlCol="0"/>
          <a:lstStyle/>
          <a:p>
            <a:pPr rtl="0"/>
            <a:r>
              <a:rPr lang="fi-fi" dirty="0"/>
              <a:t>HUD ESIMERKKEJÄ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1224136"/>
          </a:xfrm>
        </p:spPr>
        <p:txBody>
          <a:bodyPr rtlCol="0">
            <a:norm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b="0" dirty="0">
                <a:latin typeface="Arial (Body)"/>
                <a:cs typeface="Times New Roman" panose="02020603050405020304" pitchFamily="18" charset="0"/>
              </a:rPr>
              <a:t>Seuraavassa on kaksi esimerkkiä toiminnoista, joihin HUD-elementtiä voidaan käyttää:</a:t>
            </a:r>
          </a:p>
        </p:txBody>
      </p:sp>
    </p:spTree>
    <p:extLst>
      <p:ext uri="{BB962C8B-B14F-4D97-AF65-F5344CB8AC3E}">
        <p14:creationId xmlns:p14="http://schemas.microsoft.com/office/powerpoint/2010/main" val="1095442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5791200" cy="687606"/>
          </a:xfrm>
        </p:spPr>
        <p:txBody>
          <a:bodyPr rtlCol="0"/>
          <a:lstStyle/>
          <a:p>
            <a:pPr rtl="0"/>
            <a:r>
              <a:rPr lang="fi-fi" dirty="0"/>
              <a:t>HUD ESIMERKKI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3384376"/>
          </a:xfrm>
        </p:spPr>
        <p:txBody>
          <a:bodyPr rtlCol="0">
            <a:norm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800" b="0" dirty="0">
                <a:latin typeface="Arial (Body)"/>
                <a:cs typeface="Times New Roman" panose="02020603050405020304" pitchFamily="18" charset="0"/>
              </a:rPr>
              <a:t>Käyttäjä käyttää esinettä, jonka näytöllä näkyy pieni ikkuna, jossa on pisteet (kerätyt rahakkeet ja ansaitut palkinnot). </a:t>
            </a:r>
          </a:p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800" b="0" dirty="0">
                <a:latin typeface="Arial (Body)"/>
                <a:cs typeface="Times New Roman" panose="02020603050405020304" pitchFamily="18" charset="0"/>
              </a:rPr>
              <a:t>Käyttäessään tätä esinettä hän saa merkkipisteitä, kun hän napsauttaa (kerää) tiettyä esinettä tai tekee jonkin tietyn toiminnon. otkut esineet voivat antaa enemmän pisteitä kuin toiset. </a:t>
            </a:r>
          </a:p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800" b="0" dirty="0">
                <a:latin typeface="Arial (Body)"/>
                <a:cs typeface="Times New Roman" panose="02020603050405020304" pitchFamily="18" charset="0"/>
              </a:rPr>
              <a:t>Myös tätä esinettä käyttäessään hän voi menettää merkkipisteitä, jos hän laukaisee ansoja (lähestyessään tai koskettamalla tiettyä esinettä). </a:t>
            </a:r>
          </a:p>
        </p:txBody>
      </p:sp>
    </p:spTree>
    <p:extLst>
      <p:ext uri="{BB962C8B-B14F-4D97-AF65-F5344CB8AC3E}">
        <p14:creationId xmlns:p14="http://schemas.microsoft.com/office/powerpoint/2010/main" val="1723608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759614"/>
          </a:xfrm>
        </p:spPr>
        <p:txBody>
          <a:bodyPr rtlCol="0"/>
          <a:lstStyle/>
          <a:p>
            <a:pPr rtl="0"/>
            <a:r>
              <a:rPr lang="fi-fi"/>
              <a:t>HUD ESIMERKKI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104456"/>
          </a:xfrm>
        </p:spPr>
        <p:txBody>
          <a:bodyPr rtlCol="0">
            <a:norm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800" b="0" dirty="0">
                <a:latin typeface="Arial (Body)"/>
                <a:cs typeface="Times New Roman" panose="02020603050405020304" pitchFamily="18" charset="0"/>
              </a:rPr>
              <a:t>Jotkut rahakkeet voidaan myöntää vain, jos jokin ehto täyttyy, esimerkiksi käyttäjä käyttää tai on varustanut tietyn esineen/työkalun tai jos hän on aiemmin ansainnut tietyn palkinnon. </a:t>
            </a:r>
          </a:p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800" b="0" dirty="0">
                <a:latin typeface="Arial (Body)"/>
                <a:cs typeface="Times New Roman" panose="02020603050405020304" pitchFamily="18" charset="0"/>
              </a:rPr>
              <a:t>Esimerkiksi käyttäjä napsauttaa rikkoutunutta pulloa ja menettää pisteitä, koska hän sai haavan. Jos käyttäjä on aiemmin varustanut käsineet, hän napsauttaa rikkoutunutta pulloa ja saa rahakkeita. </a:t>
            </a:r>
          </a:p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800" b="0" dirty="0">
                <a:latin typeface="Arial (Body)"/>
                <a:cs typeface="Times New Roman" panose="02020603050405020304" pitchFamily="18" charset="0"/>
              </a:rPr>
              <a:t>Yleensä mikä tahansa aiemmin mainittu tapahtuma voi laukaista yhtenä suoritetuista toimenpiteistä käyttäjän merkkipistemäärän lisäämiseksi tai vähentämiseksi.</a:t>
            </a:r>
          </a:p>
        </p:txBody>
      </p:sp>
    </p:spTree>
    <p:extLst>
      <p:ext uri="{BB962C8B-B14F-4D97-AF65-F5344CB8AC3E}">
        <p14:creationId xmlns:p14="http://schemas.microsoft.com/office/powerpoint/2010/main" val="2811447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5791200" cy="687606"/>
          </a:xfrm>
        </p:spPr>
        <p:txBody>
          <a:bodyPr rtlCol="0"/>
          <a:lstStyle/>
          <a:p>
            <a:pPr rtl="0"/>
            <a:r>
              <a:rPr lang="fi-fi" dirty="0"/>
              <a:t>HUD ESIMERKKI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3168352"/>
          </a:xfrm>
        </p:spPr>
        <p:txBody>
          <a:bodyPr rtlCol="0">
            <a:norm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b="0" dirty="0">
                <a:latin typeface="Arial (Body)"/>
                <a:cs typeface="Times New Roman" panose="02020603050405020304" pitchFamily="18" charset="0"/>
              </a:rPr>
              <a:t>Käyttäjä pukeutuu HUD-esineeseen ja jatkaa sitten maailman tutkimista ja ratkaisee joitakin tietokilpailuja/tehtäviä. </a:t>
            </a:r>
          </a:p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b="0" dirty="0">
                <a:latin typeface="Arial (Body)"/>
                <a:cs typeface="Times New Roman" panose="02020603050405020304" pitchFamily="18" charset="0"/>
              </a:rPr>
              <a:t>Kun hän suorittaa tehtävän onnistuneesti, hänet palkitaan palapelillä/kartalla, joka ilmestyy ruudulle. </a:t>
            </a:r>
          </a:p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b="0" dirty="0">
                <a:latin typeface="Arial (Body)"/>
                <a:cs typeface="Times New Roman" panose="02020603050405020304" pitchFamily="18" charset="0"/>
              </a:rPr>
              <a:t> Kun kaikki tehtävät on suoritettu, hänen näytöllään näkyy täydellinen kartta, joka näyttää piilotetun kammion/aarteen sijainnin.</a:t>
            </a:r>
          </a:p>
        </p:txBody>
      </p:sp>
    </p:spTree>
    <p:extLst>
      <p:ext uri="{BB962C8B-B14F-4D97-AF65-F5344CB8AC3E}">
        <p14:creationId xmlns:p14="http://schemas.microsoft.com/office/powerpoint/2010/main" val="3281664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5791200" cy="831622"/>
          </a:xfrm>
        </p:spPr>
        <p:txBody>
          <a:bodyPr rtlCol="0"/>
          <a:lstStyle/>
          <a:p>
            <a:pPr rtl="0"/>
            <a:r>
              <a:rPr lang="fi-fi" dirty="0"/>
              <a:t>PROJEKTIILIT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2664296"/>
          </a:xfrm>
        </p:spPr>
        <p:txBody>
          <a:bodyPr rtlCol="0">
            <a:norm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b="0" dirty="0">
                <a:latin typeface="Arial (Body)"/>
                <a:cs typeface="Times New Roman" panose="02020603050405020304" pitchFamily="18" charset="0"/>
              </a:rPr>
              <a:t>Skriptien avulla voit toteuttaa objekteja, jotka luovat dynaamisesti 3D-objekteja. Tämä mahdollistaa mielenkiintoisia toimintoja, kuten projektiilien heittelyn, hyödyntäen fysiikkamoottoria. </a:t>
            </a:r>
          </a:p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b="0" dirty="0">
                <a:latin typeface="Arial (Body)"/>
                <a:cs typeface="Times New Roman" panose="02020603050405020304" pitchFamily="18" charset="0"/>
              </a:rPr>
              <a:t>Vastaava LSL-komento on llRezObject, joka luo objektin tietyssä paikassa alkunopeudella.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559039-5AFC-49E4-893F-D1D711D6ABC5}"/>
              </a:ext>
            </a:extLst>
          </p:cNvPr>
          <p:cNvSpPr txBox="1"/>
          <p:nvPr/>
        </p:nvSpPr>
        <p:spPr>
          <a:xfrm>
            <a:off x="683568" y="4883287"/>
            <a:ext cx="7975340" cy="888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i-fi" b="1" dirty="0">
                <a:latin typeface="Courier New" panose="02070309020205020404" pitchFamily="49" charset="0"/>
                <a:cs typeface="Courier New" panose="02070309020205020404" pitchFamily="49" charset="0"/>
              </a:rPr>
              <a:t>llRezObject</a:t>
            </a:r>
            <a:r>
              <a:rPr lang="fi-fi" dirty="0">
                <a:latin typeface="Courier New" panose="02070309020205020404" pitchFamily="49" charset="0"/>
                <a:cs typeface="Courier New" panose="02070309020205020404" pitchFamily="49" charset="0"/>
              </a:rPr>
              <a:t>( string inventory, vector pos, vector vel, rotation rot, integer param );</a:t>
            </a:r>
          </a:p>
        </p:txBody>
      </p:sp>
    </p:spTree>
    <p:extLst>
      <p:ext uri="{BB962C8B-B14F-4D97-AF65-F5344CB8AC3E}">
        <p14:creationId xmlns:p14="http://schemas.microsoft.com/office/powerpoint/2010/main" val="28132884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2629</TotalTime>
  <Words>550</Words>
  <Application>Microsoft Office PowerPoint</Application>
  <PresentationFormat>On-screen Show (4:3)</PresentationFormat>
  <Paragraphs>48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Arial </vt:lpstr>
      <vt:lpstr>Arial (Body)</vt:lpstr>
      <vt:lpstr>Arial Black</vt:lpstr>
      <vt:lpstr>Calibri</vt:lpstr>
      <vt:lpstr>Courier New</vt:lpstr>
      <vt:lpstr>Verdana</vt:lpstr>
      <vt:lpstr>Wingdings</vt:lpstr>
      <vt:lpstr>Základné</vt:lpstr>
      <vt:lpstr>10. HUD, Partikkelit, Projektiilit</vt:lpstr>
      <vt:lpstr>HUD-ELEMENTIT</vt:lpstr>
      <vt:lpstr>HUD-ELEMENTIT</vt:lpstr>
      <vt:lpstr>LIITÄ TAPAHTUMA</vt:lpstr>
      <vt:lpstr>HUD ESIMERKKEJÄ</vt:lpstr>
      <vt:lpstr>HUD ESIMERKKI 1</vt:lpstr>
      <vt:lpstr>HUD ESIMERKKI 1</vt:lpstr>
      <vt:lpstr>HUD ESIMERKKI 2</vt:lpstr>
      <vt:lpstr>PROJEKTIILIT</vt:lpstr>
      <vt:lpstr>PARTIKKELIT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Athanasios Christopoulos</cp:lastModifiedBy>
  <cp:revision>192</cp:revision>
  <cp:lastPrinted>2019-02-12T08:21:40Z</cp:lastPrinted>
  <dcterms:created xsi:type="dcterms:W3CDTF">2019-02-10T21:49:04Z</dcterms:created>
  <dcterms:modified xsi:type="dcterms:W3CDTF">2022-09-16T19:05:12Z</dcterms:modified>
</cp:coreProperties>
</file>