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handoutMasterIdLst>
    <p:handoutMasterId r:id="rId10"/>
  </p:handoutMasterIdLst>
  <p:sldIdLst>
    <p:sldId id="256" r:id="rId2"/>
    <p:sldId id="257" r:id="rId3"/>
    <p:sldId id="302" r:id="rId4"/>
    <p:sldId id="303" r:id="rId5"/>
    <p:sldId id="304" r:id="rId6"/>
    <p:sldId id="305" r:id="rId7"/>
    <p:sldId id="306" r:id="rId8"/>
  </p:sldIdLst>
  <p:sldSz cx="9144000" cy="6858000" type="screen4x3"/>
  <p:notesSz cx="7315200" cy="9601200"/>
  <p:defaultTextStyle>
    <a:defPPr rtl="0">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33"/>
    <a:srgbClr val="5330A5"/>
    <a:srgbClr val="EF8E7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redný štýl 2 - zvýrazneni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478" autoAdjust="0"/>
    <p:restoredTop sz="93450" autoAdjust="0"/>
  </p:normalViewPr>
  <p:slideViewPr>
    <p:cSldViewPr>
      <p:cViewPr varScale="1">
        <p:scale>
          <a:sx n="107" d="100"/>
          <a:sy n="107" d="100"/>
        </p:scale>
        <p:origin x="1572" y="10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79" d="100"/>
          <a:sy n="79" d="100"/>
        </p:scale>
        <p:origin x="3180" y="11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hlavičky 1"/>
          <p:cNvSpPr>
            <a:spLocks noGrp="1"/>
          </p:cNvSpPr>
          <p:nvPr>
            <p:ph type="hdr" sz="quarter"/>
          </p:nvPr>
        </p:nvSpPr>
        <p:spPr>
          <a:xfrm>
            <a:off x="0" y="0"/>
            <a:ext cx="3169920" cy="481728"/>
          </a:xfrm>
          <a:prstGeom prst="rect">
            <a:avLst/>
          </a:prstGeom>
        </p:spPr>
        <p:txBody>
          <a:bodyPr vert="horz" lIns="91440" tIns="45720" rIns="91440" bIns="45720" rtlCol="0"/>
          <a:lstStyle>
            <a:lvl1pPr algn="l">
              <a:defRPr sz="1200"/>
            </a:lvl1pPr>
          </a:lstStyle>
          <a:p>
            <a:pPr rtl="0"/>
            <a:endParaRPr lang="sk-SK"/>
          </a:p>
        </p:txBody>
      </p:sp>
      <p:sp>
        <p:nvSpPr>
          <p:cNvPr id="3" name="Zástupný symbol dátumu 2"/>
          <p:cNvSpPr>
            <a:spLocks noGrp="1"/>
          </p:cNvSpPr>
          <p:nvPr>
            <p:ph type="dt" sz="quarter" idx="1"/>
          </p:nvPr>
        </p:nvSpPr>
        <p:spPr>
          <a:xfrm>
            <a:off x="4143587" y="0"/>
            <a:ext cx="3169920" cy="481728"/>
          </a:xfrm>
          <a:prstGeom prst="rect">
            <a:avLst/>
          </a:prstGeom>
        </p:spPr>
        <p:txBody>
          <a:bodyPr vert="horz" lIns="91440" tIns="45720" rIns="91440" bIns="45720" rtlCol="0"/>
          <a:lstStyle>
            <a:lvl1pPr algn="r">
              <a:defRPr sz="1200"/>
            </a:lvl1pPr>
          </a:lstStyle>
          <a:p>
            <a:pPr rtl="0"/>
            <a:fld id="{1372E2F8-8C27-4303-A77C-E724F5C8016B}" type="datetimeFigureOut">
              <a:rPr lang="sk-SK" smtClean="0"/>
              <a:pPr rtl="0"/>
              <a:t>16. 9. 2022</a:t>
            </a:fld>
            <a:endParaRPr lang="sk-SK"/>
          </a:p>
        </p:txBody>
      </p:sp>
      <p:sp>
        <p:nvSpPr>
          <p:cNvPr id="4" name="Zástupný symbol päty 3"/>
          <p:cNvSpPr>
            <a:spLocks noGrp="1"/>
          </p:cNvSpPr>
          <p:nvPr>
            <p:ph type="ftr" sz="quarter" idx="2"/>
          </p:nvPr>
        </p:nvSpPr>
        <p:spPr>
          <a:xfrm>
            <a:off x="0" y="9119474"/>
            <a:ext cx="3169920" cy="481727"/>
          </a:xfrm>
          <a:prstGeom prst="rect">
            <a:avLst/>
          </a:prstGeom>
        </p:spPr>
        <p:txBody>
          <a:bodyPr vert="horz" lIns="91440" tIns="45720" rIns="91440" bIns="45720" rtlCol="0" anchor="b"/>
          <a:lstStyle>
            <a:lvl1pPr algn="l">
              <a:defRPr sz="1200"/>
            </a:lvl1pPr>
          </a:lstStyle>
          <a:p>
            <a:pPr rtl="0"/>
            <a:endParaRPr lang="sk-SK"/>
          </a:p>
        </p:txBody>
      </p:sp>
      <p:sp>
        <p:nvSpPr>
          <p:cNvPr id="5" name="Zástupný symbol čísla snímky 4"/>
          <p:cNvSpPr>
            <a:spLocks noGrp="1"/>
          </p:cNvSpPr>
          <p:nvPr>
            <p:ph type="sldNum" sz="quarter" idx="3"/>
          </p:nvPr>
        </p:nvSpPr>
        <p:spPr>
          <a:xfrm>
            <a:off x="4143587" y="9119474"/>
            <a:ext cx="3169920" cy="481727"/>
          </a:xfrm>
          <a:prstGeom prst="rect">
            <a:avLst/>
          </a:prstGeom>
        </p:spPr>
        <p:txBody>
          <a:bodyPr vert="horz" lIns="91440" tIns="45720" rIns="91440" bIns="45720" rtlCol="0" anchor="b"/>
          <a:lstStyle>
            <a:lvl1pPr algn="r">
              <a:defRPr sz="1200"/>
            </a:lvl1pPr>
          </a:lstStyle>
          <a:p>
            <a:pPr rtl="0"/>
            <a:fld id="{657CD2E3-5BDB-44FE-995E-F2DCFA948423}" type="slidenum">
              <a:rPr lang="sk-SK" smtClean="0"/>
              <a:pPr/>
              <a:t>‹#›</a:t>
            </a:fld>
            <a:endParaRPr lang="sk-SK"/>
          </a:p>
        </p:txBody>
      </p:sp>
    </p:spTree>
    <p:extLst>
      <p:ext uri="{BB962C8B-B14F-4D97-AF65-F5344CB8AC3E}">
        <p14:creationId xmlns:p14="http://schemas.microsoft.com/office/powerpoint/2010/main" val="100805530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hlavičky 1"/>
          <p:cNvSpPr>
            <a:spLocks noGrp="1"/>
          </p:cNvSpPr>
          <p:nvPr>
            <p:ph type="hdr" sz="quarter"/>
          </p:nvPr>
        </p:nvSpPr>
        <p:spPr>
          <a:xfrm>
            <a:off x="0" y="1"/>
            <a:ext cx="3169920" cy="480060"/>
          </a:xfrm>
          <a:prstGeom prst="rect">
            <a:avLst/>
          </a:prstGeom>
        </p:spPr>
        <p:txBody>
          <a:bodyPr vert="horz" lIns="91440" tIns="45720" rIns="91440" bIns="45720" rtlCol="0"/>
          <a:lstStyle>
            <a:lvl1pPr algn="l">
              <a:defRPr sz="1200"/>
            </a:lvl1pPr>
          </a:lstStyle>
          <a:p>
            <a:pPr rtl="0"/>
            <a:endParaRPr lang="sk-SK"/>
          </a:p>
        </p:txBody>
      </p:sp>
      <p:sp>
        <p:nvSpPr>
          <p:cNvPr id="3" name="Zástupný symbol dátumu 2"/>
          <p:cNvSpPr>
            <a:spLocks noGrp="1"/>
          </p:cNvSpPr>
          <p:nvPr>
            <p:ph type="dt" idx="1"/>
          </p:nvPr>
        </p:nvSpPr>
        <p:spPr>
          <a:xfrm>
            <a:off x="4143587" y="1"/>
            <a:ext cx="3169920" cy="480060"/>
          </a:xfrm>
          <a:prstGeom prst="rect">
            <a:avLst/>
          </a:prstGeom>
        </p:spPr>
        <p:txBody>
          <a:bodyPr vert="horz" lIns="91440" tIns="45720" rIns="91440" bIns="45720" rtlCol="0"/>
          <a:lstStyle>
            <a:lvl1pPr algn="r">
              <a:defRPr sz="1200"/>
            </a:lvl1pPr>
          </a:lstStyle>
          <a:p>
            <a:pPr rtl="0"/>
            <a:fld id="{1F5F3F0D-312C-4AED-8EB4-1582FE5784D7}" type="datetimeFigureOut">
              <a:rPr lang="sk-SK" smtClean="0"/>
              <a:pPr rtl="0"/>
              <a:t>16. 9. 2022</a:t>
            </a:fld>
            <a:endParaRPr lang="sk-SK"/>
          </a:p>
        </p:txBody>
      </p:sp>
      <p:sp>
        <p:nvSpPr>
          <p:cNvPr id="4" name="Zástupný symbol obrazu snímky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1440" tIns="45720" rIns="91440" bIns="45720" rtlCol="0" anchor="ctr"/>
          <a:lstStyle/>
          <a:p>
            <a:pPr rtl="0"/>
            <a:endParaRPr lang="sk-SK"/>
          </a:p>
        </p:txBody>
      </p:sp>
      <p:sp>
        <p:nvSpPr>
          <p:cNvPr id="5" name="Zástupný symbol poznámok 4"/>
          <p:cNvSpPr>
            <a:spLocks noGrp="1"/>
          </p:cNvSpPr>
          <p:nvPr>
            <p:ph type="body" sz="quarter" idx="3"/>
          </p:nvPr>
        </p:nvSpPr>
        <p:spPr>
          <a:xfrm>
            <a:off x="731521" y="4560570"/>
            <a:ext cx="5852160" cy="4320540"/>
          </a:xfrm>
          <a:prstGeom prst="rect">
            <a:avLst/>
          </a:prstGeom>
        </p:spPr>
        <p:txBody>
          <a:bodyPr vert="horz" lIns="91440" tIns="45720" rIns="91440" bIns="45720" rtlCol="0"/>
          <a:lstStyle/>
          <a:p>
            <a:pPr lvl="0" rtl="0"/>
            <a:r>
              <a:rPr lang="fi-fi"/>
              <a:t>Upravte štýl predlohy textu.</a:t>
            </a:r>
          </a:p>
          <a:p>
            <a:pPr lvl="1" rtl="0"/>
            <a:r>
              <a:rPr lang="fi-fi"/>
              <a:t>Druhá úroveň</a:t>
            </a:r>
          </a:p>
          <a:p>
            <a:pPr lvl="2" rtl="0"/>
            <a:r>
              <a:rPr lang="fi-fi"/>
              <a:t>Tretia úroveň</a:t>
            </a:r>
          </a:p>
          <a:p>
            <a:pPr lvl="3" rtl="0"/>
            <a:r>
              <a:rPr lang="fi-fi"/>
              <a:t>Štvrtá úroveň</a:t>
            </a:r>
          </a:p>
          <a:p>
            <a:pPr lvl="4" rtl="0"/>
            <a:r>
              <a:rPr lang="fi-fi"/>
              <a:t>Piata úroveň</a:t>
            </a:r>
          </a:p>
        </p:txBody>
      </p:sp>
      <p:sp>
        <p:nvSpPr>
          <p:cNvPr id="6" name="Zástupný symbol päty 5"/>
          <p:cNvSpPr>
            <a:spLocks noGrp="1"/>
          </p:cNvSpPr>
          <p:nvPr>
            <p:ph type="ftr" sz="quarter" idx="4"/>
          </p:nvPr>
        </p:nvSpPr>
        <p:spPr>
          <a:xfrm>
            <a:off x="0" y="9119474"/>
            <a:ext cx="3169920" cy="480060"/>
          </a:xfrm>
          <a:prstGeom prst="rect">
            <a:avLst/>
          </a:prstGeom>
        </p:spPr>
        <p:txBody>
          <a:bodyPr vert="horz" lIns="91440" tIns="45720" rIns="91440" bIns="45720" rtlCol="0" anchor="b"/>
          <a:lstStyle>
            <a:lvl1pPr algn="l">
              <a:defRPr sz="1200"/>
            </a:lvl1pPr>
          </a:lstStyle>
          <a:p>
            <a:pPr rtl="0"/>
            <a:endParaRPr lang="sk-SK"/>
          </a:p>
        </p:txBody>
      </p:sp>
      <p:sp>
        <p:nvSpPr>
          <p:cNvPr id="7" name="Zástupný symbol čísla snímky 6"/>
          <p:cNvSpPr>
            <a:spLocks noGrp="1"/>
          </p:cNvSpPr>
          <p:nvPr>
            <p:ph type="sldNum" sz="quarter" idx="5"/>
          </p:nvPr>
        </p:nvSpPr>
        <p:spPr>
          <a:xfrm>
            <a:off x="4143587" y="9119474"/>
            <a:ext cx="3169920" cy="480060"/>
          </a:xfrm>
          <a:prstGeom prst="rect">
            <a:avLst/>
          </a:prstGeom>
        </p:spPr>
        <p:txBody>
          <a:bodyPr vert="horz" lIns="91440" tIns="45720" rIns="91440" bIns="45720" rtlCol="0" anchor="b"/>
          <a:lstStyle>
            <a:lvl1pPr algn="r">
              <a:defRPr sz="1200"/>
            </a:lvl1pPr>
          </a:lstStyle>
          <a:p>
            <a:pPr rtl="0"/>
            <a:fld id="{4314993F-1191-4E28-A105-C8612743DD3B}" type="slidenum">
              <a:rPr lang="sk-SK" smtClean="0"/>
              <a:pPr/>
              <a:t>‹#›</a:t>
            </a:fld>
            <a:endParaRPr lang="sk-SK"/>
          </a:p>
        </p:txBody>
      </p:sp>
    </p:spTree>
    <p:extLst>
      <p:ext uri="{BB962C8B-B14F-4D97-AF65-F5344CB8AC3E}">
        <p14:creationId xmlns:p14="http://schemas.microsoft.com/office/powerpoint/2010/main" val="1828910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objekt pre obrázok snímky 1"/>
          <p:cNvSpPr>
            <a:spLocks noGrp="1" noRot="1" noChangeAspect="1"/>
          </p:cNvSpPr>
          <p:nvPr>
            <p:ph type="sldImg"/>
          </p:nvPr>
        </p:nvSpPr>
        <p:spPr/>
      </p:sp>
      <p:sp>
        <p:nvSpPr>
          <p:cNvPr id="3" name="Zástupný objekt pre poznámky 2"/>
          <p:cNvSpPr>
            <a:spLocks noGrp="1"/>
          </p:cNvSpPr>
          <p:nvPr>
            <p:ph type="body" idx="1"/>
          </p:nvPr>
        </p:nvSpPr>
        <p:spPr/>
        <p:txBody>
          <a:bodyPr rtlCol="0"/>
          <a:lstStyle/>
          <a:p>
            <a:pPr rtl="0"/>
            <a:endParaRPr lang="sk-SK" dirty="0"/>
          </a:p>
        </p:txBody>
      </p:sp>
      <p:sp>
        <p:nvSpPr>
          <p:cNvPr id="4" name="Zástupný objekt pre číslo snímky 3"/>
          <p:cNvSpPr>
            <a:spLocks noGrp="1"/>
          </p:cNvSpPr>
          <p:nvPr>
            <p:ph type="sldNum" sz="quarter" idx="5"/>
          </p:nvPr>
        </p:nvSpPr>
        <p:spPr/>
        <p:txBody>
          <a:bodyPr rtlCol="0"/>
          <a:lstStyle/>
          <a:p>
            <a:pPr rtl="0"/>
            <a:fld id="{4314993F-1191-4E28-A105-C8612743DD3B}" type="slidenum">
              <a:rPr lang="sk-SK" smtClean="0"/>
              <a:pPr/>
              <a:t>1</a:t>
            </a:fld>
            <a:endParaRPr lang="sk-SK"/>
          </a:p>
        </p:txBody>
      </p:sp>
    </p:spTree>
    <p:extLst>
      <p:ext uri="{BB962C8B-B14F-4D97-AF65-F5344CB8AC3E}">
        <p14:creationId xmlns:p14="http://schemas.microsoft.com/office/powerpoint/2010/main" val="194734818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á snímka">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626915"/>
            <a:ext cx="7772400" cy="3173684"/>
          </a:xfrm>
        </p:spPr>
        <p:txBody>
          <a:bodyPr rtlCol="0" anchor="ctr">
            <a:noAutofit/>
          </a:bodyPr>
          <a:lstStyle>
            <a:lvl1pPr>
              <a:lnSpc>
                <a:spcPct val="100000"/>
              </a:lnSpc>
              <a:defRPr sz="6000" cap="none" spc="-80" baseline="0">
                <a:solidFill>
                  <a:srgbClr val="FFC000"/>
                </a:solidFill>
              </a:defRPr>
            </a:lvl1pPr>
          </a:lstStyle>
          <a:p>
            <a:pPr rtl="0"/>
            <a:r>
              <a:rPr lang="fi-fi"/>
              <a:t>Kliknutím upravte štýl predlohy nadpisu</a:t>
            </a:r>
            <a:endParaRPr lang="en-US" dirty="0"/>
          </a:p>
        </p:txBody>
      </p:sp>
      <p:sp>
        <p:nvSpPr>
          <p:cNvPr id="3" name="Subtitle 2"/>
          <p:cNvSpPr>
            <a:spLocks noGrp="1"/>
          </p:cNvSpPr>
          <p:nvPr>
            <p:ph type="subTitle" idx="1"/>
          </p:nvPr>
        </p:nvSpPr>
        <p:spPr>
          <a:xfrm>
            <a:off x="457200" y="4800600"/>
            <a:ext cx="6858000" cy="914400"/>
          </a:xfrm>
        </p:spPr>
        <p:txBody>
          <a:bodyPr rtlCol="0"/>
          <a:lstStyle>
            <a:lvl1pPr marL="0" indent="0" algn="l">
              <a:buNone/>
              <a:defRPr b="0" cap="all" spc="120" baseline="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rtl="0"/>
            <a:r>
              <a:rPr lang="fi-fi"/>
              <a:t>Kliknutím upravte štýl predlohy podnadpisu</a:t>
            </a:r>
            <a:endParaRPr lang="en-US" dirty="0"/>
          </a:p>
        </p:txBody>
      </p:sp>
      <p:sp>
        <p:nvSpPr>
          <p:cNvPr id="4" name="Date Placeholder 3"/>
          <p:cNvSpPr>
            <a:spLocks noGrp="1"/>
          </p:cNvSpPr>
          <p:nvPr>
            <p:ph type="dt" sz="half" idx="10"/>
          </p:nvPr>
        </p:nvSpPr>
        <p:spPr/>
        <p:txBody>
          <a:bodyPr rtlCol="0"/>
          <a:lstStyle/>
          <a:p>
            <a:pPr rtl="0"/>
            <a:fld id="{CA76AC6C-1845-4AD9-86CE-459EC2905EDA}" type="datetimeFigureOut">
              <a:rPr lang="sk-SK" smtClean="0"/>
              <a:pPr rtl="0"/>
              <a:t>16. 9. 2022</a:t>
            </a:fld>
            <a:endParaRPr lang="sk-SK"/>
          </a:p>
        </p:txBody>
      </p:sp>
      <p:sp>
        <p:nvSpPr>
          <p:cNvPr id="5" name="Footer Placeholder 4"/>
          <p:cNvSpPr>
            <a:spLocks noGrp="1"/>
          </p:cNvSpPr>
          <p:nvPr>
            <p:ph type="ftr" sz="quarter" idx="11"/>
          </p:nvPr>
        </p:nvSpPr>
        <p:spPr/>
        <p:txBody>
          <a:bodyPr rtlCol="0"/>
          <a:lstStyle/>
          <a:p>
            <a:pPr rtl="0"/>
            <a:endParaRPr lang="sk-SK"/>
          </a:p>
        </p:txBody>
      </p:sp>
      <p:sp>
        <p:nvSpPr>
          <p:cNvPr id="9" name="Rectangle 8"/>
          <p:cNvSpPr/>
          <p:nvPr/>
        </p:nvSpPr>
        <p:spPr>
          <a:xfrm>
            <a:off x="9001124" y="4846320"/>
            <a:ext cx="142876" cy="2011680"/>
          </a:xfrm>
          <a:prstGeom prst="rect">
            <a:avLst/>
          </a:prstGeom>
          <a:solidFill>
            <a:srgbClr val="FFC000"/>
          </a:solidFill>
          <a:ln>
            <a:solidFill>
              <a:srgbClr val="FF993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sp>
        <p:nvSpPr>
          <p:cNvPr id="10" name="Rectangle 9"/>
          <p:cNvSpPr/>
          <p:nvPr/>
        </p:nvSpPr>
        <p:spPr>
          <a:xfrm>
            <a:off x="9001124" y="0"/>
            <a:ext cx="142876" cy="4846320"/>
          </a:xfrm>
          <a:prstGeom prst="rect">
            <a:avLst/>
          </a:prstGeom>
          <a:solidFill>
            <a:srgbClr val="5330A5"/>
          </a:solidFill>
          <a:ln>
            <a:solidFill>
              <a:srgbClr val="5330A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sp>
        <p:nvSpPr>
          <p:cNvPr id="6" name="Slide Number Placeholder 5"/>
          <p:cNvSpPr>
            <a:spLocks noGrp="1"/>
          </p:cNvSpPr>
          <p:nvPr>
            <p:ph type="sldNum" sz="quarter" idx="12"/>
          </p:nvPr>
        </p:nvSpPr>
        <p:spPr/>
        <p:txBody>
          <a:bodyPr rtlCol="0"/>
          <a:lstStyle>
            <a:lvl1pPr>
              <a:defRPr>
                <a:solidFill>
                  <a:schemeClr val="tx1"/>
                </a:solidFill>
              </a:defRPr>
            </a:lvl1pPr>
          </a:lstStyle>
          <a:p>
            <a:pPr rtl="0"/>
            <a:fld id="{EDF2FB19-191C-4C07-9760-6B65CEE1532D}" type="slidenum">
              <a:rPr lang="sk-SK" smtClean="0"/>
              <a:pPr/>
              <a:t>‹#›</a:t>
            </a:fld>
            <a:endParaRPr lang="sk-SK"/>
          </a:p>
        </p:txBody>
      </p:sp>
      <p:pic>
        <p:nvPicPr>
          <p:cNvPr id="11" name="Obraz 1">
            <a:extLst>
              <a:ext uri="{FF2B5EF4-FFF2-40B4-BE49-F238E27FC236}">
                <a16:creationId xmlns:a16="http://schemas.microsoft.com/office/drawing/2014/main" id="{E4468105-06B5-4679-A164-F7E5AAB071A3}"/>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p:blipFill>
        <p:spPr bwMode="auto">
          <a:xfrm>
            <a:off x="6276103" y="223836"/>
            <a:ext cx="2064999" cy="11889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z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Autofit/>
          </a:bodyPr>
          <a:lstStyle>
            <a:lvl1pPr>
              <a:defRPr sz="2800"/>
            </a:lvl1pPr>
          </a:lstStyle>
          <a:p>
            <a:pPr rtl="0"/>
            <a:r>
              <a:rPr lang="fi-fi"/>
              <a:t>Kliknutím upravte štýl predlohy nadpisu</a:t>
            </a:r>
            <a:endParaRPr lang="en-US" dirty="0"/>
          </a:p>
        </p:txBody>
      </p:sp>
      <p:sp>
        <p:nvSpPr>
          <p:cNvPr id="3" name="Vertical Text Placeholder 2"/>
          <p:cNvSpPr>
            <a:spLocks noGrp="1"/>
          </p:cNvSpPr>
          <p:nvPr>
            <p:ph type="body" orient="vert" idx="1"/>
          </p:nvPr>
        </p:nvSpPr>
        <p:spPr/>
        <p:txBody>
          <a:bodyPr vert="eaVert" rtlCol="0"/>
          <a:lstStyle/>
          <a:p>
            <a:pPr lvl="0" rtl="0"/>
            <a:r>
              <a:rPr lang="fi-fi"/>
              <a:t>Upraviť štýly predlohy textu</a:t>
            </a:r>
          </a:p>
          <a:p>
            <a:pPr lvl="1" rtl="0"/>
            <a:r>
              <a:rPr lang="fi-fi"/>
              <a:t>Druhá úroveň</a:t>
            </a:r>
          </a:p>
          <a:p>
            <a:pPr lvl="2" rtl="0"/>
            <a:r>
              <a:rPr lang="fi-fi"/>
              <a:t>Tretia úroveň</a:t>
            </a:r>
          </a:p>
          <a:p>
            <a:pPr lvl="3" rtl="0"/>
            <a:r>
              <a:rPr lang="fi-fi"/>
              <a:t>Štvrtá úroveň</a:t>
            </a:r>
          </a:p>
          <a:p>
            <a:pPr lvl="4" rtl="0"/>
            <a:r>
              <a:rPr lang="fi-fi"/>
              <a:t>Piata úroveň</a:t>
            </a:r>
            <a:endParaRPr lang="en-US"/>
          </a:p>
        </p:txBody>
      </p:sp>
      <p:sp>
        <p:nvSpPr>
          <p:cNvPr id="4" name="Date Placeholder 3"/>
          <p:cNvSpPr>
            <a:spLocks noGrp="1"/>
          </p:cNvSpPr>
          <p:nvPr>
            <p:ph type="dt" sz="half" idx="10"/>
          </p:nvPr>
        </p:nvSpPr>
        <p:spPr/>
        <p:txBody>
          <a:bodyPr rtlCol="0"/>
          <a:lstStyle/>
          <a:p>
            <a:pPr rtl="0"/>
            <a:fld id="{CA76AC6C-1845-4AD9-86CE-459EC2905EDA}" type="datetimeFigureOut">
              <a:rPr lang="sk-SK" smtClean="0"/>
              <a:pPr rtl="0"/>
              <a:t>16. 9. 2022</a:t>
            </a:fld>
            <a:endParaRPr lang="sk-SK"/>
          </a:p>
        </p:txBody>
      </p:sp>
      <p:sp>
        <p:nvSpPr>
          <p:cNvPr id="5" name="Footer Placeholder 4"/>
          <p:cNvSpPr>
            <a:spLocks noGrp="1"/>
          </p:cNvSpPr>
          <p:nvPr>
            <p:ph type="ftr" sz="quarter" idx="11"/>
          </p:nvPr>
        </p:nvSpPr>
        <p:spPr/>
        <p:txBody>
          <a:bodyPr rtlCol="0"/>
          <a:lstStyle/>
          <a:p>
            <a:pPr rtl="0"/>
            <a:endParaRPr lang="sk-SK"/>
          </a:p>
        </p:txBody>
      </p:sp>
      <p:sp>
        <p:nvSpPr>
          <p:cNvPr id="6" name="Slide Number Placeholder 5"/>
          <p:cNvSpPr>
            <a:spLocks noGrp="1"/>
          </p:cNvSpPr>
          <p:nvPr>
            <p:ph type="sldNum" sz="quarter" idx="12"/>
          </p:nvPr>
        </p:nvSpPr>
        <p:spPr/>
        <p:txBody>
          <a:bodyPr rtlCol="0"/>
          <a:lstStyle/>
          <a:p>
            <a:pPr rtl="0"/>
            <a:fld id="{EDF2FB19-191C-4C07-9760-6B65CEE1532D}" type="slidenum">
              <a:rPr lang="sk-SK" smtClean="0"/>
              <a:pPr/>
              <a:t>‹#›</a:t>
            </a:fld>
            <a:endParaRPr lang="sk-SK"/>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Z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124744"/>
            <a:ext cx="2057400" cy="5001419"/>
          </a:xfrm>
        </p:spPr>
        <p:txBody>
          <a:bodyPr vert="eaVert" rtlCol="0">
            <a:normAutofit/>
          </a:bodyPr>
          <a:lstStyle>
            <a:lvl1pPr>
              <a:defRPr sz="2800"/>
            </a:lvl1pPr>
          </a:lstStyle>
          <a:p>
            <a:pPr rtl="0"/>
            <a:r>
              <a:rPr lang="fi-fi"/>
              <a:t>Kliknutím upravte štýl predlohy nadpisu</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rtlCol="0"/>
          <a:lstStyle/>
          <a:p>
            <a:pPr lvl="0" rtl="0"/>
            <a:r>
              <a:rPr lang="fi-fi"/>
              <a:t>Upraviť štýly predlohy textu</a:t>
            </a:r>
          </a:p>
          <a:p>
            <a:pPr lvl="1" rtl="0"/>
            <a:r>
              <a:rPr lang="fi-fi"/>
              <a:t>Druhá úroveň</a:t>
            </a:r>
          </a:p>
          <a:p>
            <a:pPr lvl="2" rtl="0"/>
            <a:r>
              <a:rPr lang="fi-fi"/>
              <a:t>Tretia úroveň</a:t>
            </a:r>
          </a:p>
          <a:p>
            <a:pPr lvl="3" rtl="0"/>
            <a:r>
              <a:rPr lang="fi-fi"/>
              <a:t>Štvrtá úroveň</a:t>
            </a:r>
          </a:p>
          <a:p>
            <a:pPr lvl="4" rtl="0"/>
            <a:r>
              <a:rPr lang="fi-fi"/>
              <a:t>Piata úroveň</a:t>
            </a:r>
            <a:endParaRPr lang="en-US"/>
          </a:p>
        </p:txBody>
      </p:sp>
      <p:sp>
        <p:nvSpPr>
          <p:cNvPr id="4" name="Date Placeholder 3"/>
          <p:cNvSpPr>
            <a:spLocks noGrp="1"/>
          </p:cNvSpPr>
          <p:nvPr>
            <p:ph type="dt" sz="half" idx="10"/>
          </p:nvPr>
        </p:nvSpPr>
        <p:spPr/>
        <p:txBody>
          <a:bodyPr rtlCol="0"/>
          <a:lstStyle/>
          <a:p>
            <a:pPr rtl="0"/>
            <a:fld id="{CA76AC6C-1845-4AD9-86CE-459EC2905EDA}" type="datetimeFigureOut">
              <a:rPr lang="sk-SK" smtClean="0"/>
              <a:pPr rtl="0"/>
              <a:t>16. 9. 2022</a:t>
            </a:fld>
            <a:endParaRPr lang="sk-SK"/>
          </a:p>
        </p:txBody>
      </p:sp>
      <p:sp>
        <p:nvSpPr>
          <p:cNvPr id="5" name="Footer Placeholder 4"/>
          <p:cNvSpPr>
            <a:spLocks noGrp="1"/>
          </p:cNvSpPr>
          <p:nvPr>
            <p:ph type="ftr" sz="quarter" idx="11"/>
          </p:nvPr>
        </p:nvSpPr>
        <p:spPr/>
        <p:txBody>
          <a:bodyPr rtlCol="0"/>
          <a:lstStyle/>
          <a:p>
            <a:pPr rtl="0"/>
            <a:endParaRPr lang="sk-SK"/>
          </a:p>
        </p:txBody>
      </p:sp>
      <p:sp>
        <p:nvSpPr>
          <p:cNvPr id="6" name="Slide Number Placeholder 5"/>
          <p:cNvSpPr>
            <a:spLocks noGrp="1"/>
          </p:cNvSpPr>
          <p:nvPr>
            <p:ph type="sldNum" sz="quarter" idx="12"/>
          </p:nvPr>
        </p:nvSpPr>
        <p:spPr/>
        <p:txBody>
          <a:bodyPr rtlCol="0"/>
          <a:lstStyle/>
          <a:p>
            <a:pPr rtl="0"/>
            <a:fld id="{EDF2FB19-191C-4C07-9760-6B65CEE1532D}" type="slidenum">
              <a:rPr lang="sk-SK" smtClean="0"/>
              <a:pPr/>
              <a:t>‹#›</a:t>
            </a:fld>
            <a:endParaRPr lang="sk-SK"/>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lvl1pPr>
              <a:defRPr b="1">
                <a:latin typeface="Arial "/>
              </a:defRPr>
            </a:lvl1pPr>
          </a:lstStyle>
          <a:p>
            <a:pPr rtl="0"/>
            <a:r>
              <a:rPr lang="fi-fi"/>
              <a:t>Kliknutím upravte štýl predlohy nadpisu</a:t>
            </a:r>
            <a:endParaRPr lang="en-US" dirty="0"/>
          </a:p>
        </p:txBody>
      </p:sp>
      <p:sp>
        <p:nvSpPr>
          <p:cNvPr id="3" name="Content Placeholder 2"/>
          <p:cNvSpPr>
            <a:spLocks noGrp="1"/>
          </p:cNvSpPr>
          <p:nvPr>
            <p:ph idx="1"/>
          </p:nvPr>
        </p:nvSpPr>
        <p:spPr/>
        <p:txBody>
          <a:bodyPr rtlCol="0"/>
          <a:lstStyle/>
          <a:p>
            <a:pPr lvl="0" rtl="0"/>
            <a:r>
              <a:rPr lang="fi-fi"/>
              <a:t>Upraviť štýly predlohy textu</a:t>
            </a:r>
          </a:p>
          <a:p>
            <a:pPr lvl="1" rtl="0"/>
            <a:r>
              <a:rPr lang="fi-fi"/>
              <a:t>Druhá úroveň</a:t>
            </a:r>
          </a:p>
          <a:p>
            <a:pPr lvl="2" rtl="0"/>
            <a:r>
              <a:rPr lang="fi-fi"/>
              <a:t>Tretia úroveň</a:t>
            </a:r>
          </a:p>
          <a:p>
            <a:pPr lvl="3" rtl="0"/>
            <a:r>
              <a:rPr lang="fi-fi"/>
              <a:t>Štvrtá úroveň</a:t>
            </a:r>
          </a:p>
          <a:p>
            <a:pPr lvl="4" rtl="0"/>
            <a:r>
              <a:rPr lang="fi-fi"/>
              <a:t>Piata úroveň</a:t>
            </a:r>
            <a:endParaRPr lang="en-US" dirty="0"/>
          </a:p>
        </p:txBody>
      </p:sp>
      <p:sp>
        <p:nvSpPr>
          <p:cNvPr id="4" name="Date Placeholder 3"/>
          <p:cNvSpPr>
            <a:spLocks noGrp="1"/>
          </p:cNvSpPr>
          <p:nvPr>
            <p:ph type="dt" sz="half" idx="10"/>
          </p:nvPr>
        </p:nvSpPr>
        <p:spPr/>
        <p:txBody>
          <a:bodyPr rtlCol="0"/>
          <a:lstStyle/>
          <a:p>
            <a:pPr rtl="0"/>
            <a:fld id="{CA76AC6C-1845-4AD9-86CE-459EC2905EDA}" type="datetimeFigureOut">
              <a:rPr lang="sk-SK" smtClean="0"/>
              <a:pPr rtl="0"/>
              <a:t>16. 9. 2022</a:t>
            </a:fld>
            <a:endParaRPr lang="sk-SK"/>
          </a:p>
        </p:txBody>
      </p:sp>
      <p:sp>
        <p:nvSpPr>
          <p:cNvPr id="5" name="Footer Placeholder 4"/>
          <p:cNvSpPr>
            <a:spLocks noGrp="1"/>
          </p:cNvSpPr>
          <p:nvPr>
            <p:ph type="ftr" sz="quarter" idx="11"/>
          </p:nvPr>
        </p:nvSpPr>
        <p:spPr/>
        <p:txBody>
          <a:bodyPr rtlCol="0"/>
          <a:lstStyle/>
          <a:p>
            <a:pPr rtl="0"/>
            <a:endParaRPr lang="sk-SK"/>
          </a:p>
        </p:txBody>
      </p:sp>
      <p:sp>
        <p:nvSpPr>
          <p:cNvPr id="6" name="Slide Number Placeholder 5"/>
          <p:cNvSpPr>
            <a:spLocks noGrp="1"/>
          </p:cNvSpPr>
          <p:nvPr>
            <p:ph type="sldNum" sz="quarter" idx="12"/>
          </p:nvPr>
        </p:nvSpPr>
        <p:spPr/>
        <p:txBody>
          <a:bodyPr rtlCol="0"/>
          <a:lstStyle/>
          <a:p>
            <a:pPr rtl="0"/>
            <a:fld id="{EDF2FB19-191C-4C07-9760-6B65CEE1532D}" type="slidenum">
              <a:rPr lang="sk-SK" smtClean="0"/>
              <a:pPr/>
              <a:t>‹#›</a:t>
            </a:fld>
            <a:endParaRPr lang="sk-SK"/>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lavička sekcie">
    <p:spTree>
      <p:nvGrpSpPr>
        <p:cNvPr id="1" name=""/>
        <p:cNvGrpSpPr/>
        <p:nvPr/>
      </p:nvGrpSpPr>
      <p:grpSpPr>
        <a:xfrm>
          <a:off x="0" y="0"/>
          <a:ext cx="0" cy="0"/>
          <a:chOff x="0" y="0"/>
          <a:chExt cx="0" cy="0"/>
        </a:xfrm>
      </p:grpSpPr>
      <p:sp>
        <p:nvSpPr>
          <p:cNvPr id="2" name="Title 1"/>
          <p:cNvSpPr>
            <a:spLocks noGrp="1"/>
          </p:cNvSpPr>
          <p:nvPr>
            <p:ph type="title"/>
          </p:nvPr>
        </p:nvSpPr>
        <p:spPr>
          <a:xfrm>
            <a:off x="457200" y="1447800"/>
            <a:ext cx="7772400" cy="4321175"/>
          </a:xfrm>
        </p:spPr>
        <p:txBody>
          <a:bodyPr rtlCol="0" anchor="ctr">
            <a:noAutofit/>
          </a:bodyPr>
          <a:lstStyle>
            <a:lvl1pPr algn="l">
              <a:lnSpc>
                <a:spcPct val="100000"/>
              </a:lnSpc>
              <a:defRPr sz="7200" b="0" cap="none" spc="-80" baseline="0">
                <a:solidFill>
                  <a:srgbClr val="FFC000"/>
                </a:solidFill>
              </a:defRPr>
            </a:lvl1pPr>
          </a:lstStyle>
          <a:p>
            <a:pPr rtl="0"/>
            <a:r>
              <a:rPr lang="fi-fi"/>
              <a:t>Kliknutím upravte štýl predlohy nadpisu</a:t>
            </a:r>
            <a:endParaRPr lang="en-US" dirty="0"/>
          </a:p>
        </p:txBody>
      </p:sp>
      <p:sp>
        <p:nvSpPr>
          <p:cNvPr id="3" name="Text Placeholder 2"/>
          <p:cNvSpPr>
            <a:spLocks noGrp="1"/>
          </p:cNvSpPr>
          <p:nvPr>
            <p:ph type="body" idx="1"/>
          </p:nvPr>
        </p:nvSpPr>
        <p:spPr>
          <a:xfrm>
            <a:off x="457200" y="228601"/>
            <a:ext cx="7772400" cy="1066800"/>
          </a:xfrm>
        </p:spPr>
        <p:txBody>
          <a:bodyPr rtlCol="0" anchor="b"/>
          <a:lstStyle>
            <a:lvl1pPr marL="0" indent="0">
              <a:buNone/>
              <a:defRPr sz="2000" b="0" cap="all" spc="12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fi-fi"/>
              <a:t>Upraviť štýly predlohy textu</a:t>
            </a:r>
          </a:p>
        </p:txBody>
      </p:sp>
      <p:sp>
        <p:nvSpPr>
          <p:cNvPr id="7" name="Date Placeholder 6"/>
          <p:cNvSpPr>
            <a:spLocks noGrp="1"/>
          </p:cNvSpPr>
          <p:nvPr>
            <p:ph type="dt" sz="half" idx="10"/>
          </p:nvPr>
        </p:nvSpPr>
        <p:spPr/>
        <p:txBody>
          <a:bodyPr rtlCol="0"/>
          <a:lstStyle/>
          <a:p>
            <a:pPr rtl="0"/>
            <a:fld id="{CA76AC6C-1845-4AD9-86CE-459EC2905EDA}" type="datetimeFigureOut">
              <a:rPr lang="sk-SK" smtClean="0"/>
              <a:pPr rtl="0"/>
              <a:t>16. 9. 2022</a:t>
            </a:fld>
            <a:endParaRPr lang="sk-SK"/>
          </a:p>
        </p:txBody>
      </p:sp>
      <p:sp>
        <p:nvSpPr>
          <p:cNvPr id="8" name="Slide Number Placeholder 7"/>
          <p:cNvSpPr>
            <a:spLocks noGrp="1"/>
          </p:cNvSpPr>
          <p:nvPr>
            <p:ph type="sldNum" sz="quarter" idx="11"/>
          </p:nvPr>
        </p:nvSpPr>
        <p:spPr/>
        <p:txBody>
          <a:bodyPr rtlCol="0"/>
          <a:lstStyle/>
          <a:p>
            <a:pPr rtl="0"/>
            <a:fld id="{EDF2FB19-191C-4C07-9760-6B65CEE1532D}" type="slidenum">
              <a:rPr lang="sk-SK" smtClean="0"/>
              <a:pPr/>
              <a:t>‹#›</a:t>
            </a:fld>
            <a:endParaRPr lang="sk-SK"/>
          </a:p>
        </p:txBody>
      </p:sp>
      <p:sp>
        <p:nvSpPr>
          <p:cNvPr id="9" name="Footer Placeholder 8"/>
          <p:cNvSpPr>
            <a:spLocks noGrp="1"/>
          </p:cNvSpPr>
          <p:nvPr>
            <p:ph type="ftr" sz="quarter" idx="12"/>
          </p:nvPr>
        </p:nvSpPr>
        <p:spPr/>
        <p:txBody>
          <a:bodyPr rtlCol="0"/>
          <a:lstStyle/>
          <a:p>
            <a:pPr rtl="0"/>
            <a:endParaRPr lang="sk-SK"/>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Autofit/>
          </a:bodyPr>
          <a:lstStyle>
            <a:lvl1pPr>
              <a:defRPr sz="2800"/>
            </a:lvl1pPr>
          </a:lstStyle>
          <a:p>
            <a:pPr rtl="0"/>
            <a:r>
              <a:rPr lang="fi-fi"/>
              <a:t>Kliknutím upravte štýl predlohy nadpisu</a:t>
            </a:r>
            <a:endParaRPr lang="en-US" dirty="0"/>
          </a:p>
        </p:txBody>
      </p:sp>
      <p:sp>
        <p:nvSpPr>
          <p:cNvPr id="3" name="Content Placeholder 2"/>
          <p:cNvSpPr>
            <a:spLocks noGrp="1"/>
          </p:cNvSpPr>
          <p:nvPr>
            <p:ph sz="half" idx="1"/>
          </p:nvPr>
        </p:nvSpPr>
        <p:spPr>
          <a:xfrm>
            <a:off x="1630680" y="1574800"/>
            <a:ext cx="3291840" cy="4525963"/>
          </a:xfrm>
        </p:spPr>
        <p:txBody>
          <a:bodyPr rtlCol="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rtl="0"/>
            <a:r>
              <a:rPr lang="fi-fi"/>
              <a:t>Upraviť štýly predlohy textu</a:t>
            </a:r>
          </a:p>
          <a:p>
            <a:pPr lvl="1" rtl="0"/>
            <a:r>
              <a:rPr lang="fi-fi"/>
              <a:t>Druhá úroveň</a:t>
            </a:r>
          </a:p>
          <a:p>
            <a:pPr lvl="2" rtl="0"/>
            <a:r>
              <a:rPr lang="fi-fi"/>
              <a:t>Tretia úroveň</a:t>
            </a:r>
          </a:p>
          <a:p>
            <a:pPr lvl="3" rtl="0"/>
            <a:r>
              <a:rPr lang="fi-fi"/>
              <a:t>Štvrtá úroveň</a:t>
            </a:r>
          </a:p>
          <a:p>
            <a:pPr lvl="4" rtl="0"/>
            <a:r>
              <a:rPr lang="fi-fi"/>
              <a:t>Piata úroveň</a:t>
            </a:r>
            <a:endParaRPr lang="en-US" dirty="0"/>
          </a:p>
        </p:txBody>
      </p:sp>
      <p:sp>
        <p:nvSpPr>
          <p:cNvPr id="4" name="Content Placeholder 3"/>
          <p:cNvSpPr>
            <a:spLocks noGrp="1"/>
          </p:cNvSpPr>
          <p:nvPr>
            <p:ph sz="half" idx="2"/>
          </p:nvPr>
        </p:nvSpPr>
        <p:spPr>
          <a:xfrm>
            <a:off x="5090160" y="1574800"/>
            <a:ext cx="3291840" cy="4525963"/>
          </a:xfrm>
        </p:spPr>
        <p:txBody>
          <a:bodyPr rtlCol="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rtl="0"/>
            <a:r>
              <a:rPr lang="fi-fi"/>
              <a:t>Upraviť štýly predlohy textu</a:t>
            </a:r>
          </a:p>
          <a:p>
            <a:pPr lvl="1" rtl="0"/>
            <a:r>
              <a:rPr lang="fi-fi"/>
              <a:t>Druhá úroveň</a:t>
            </a:r>
          </a:p>
          <a:p>
            <a:pPr lvl="2" rtl="0"/>
            <a:r>
              <a:rPr lang="fi-fi"/>
              <a:t>Tretia úroveň</a:t>
            </a:r>
          </a:p>
          <a:p>
            <a:pPr lvl="3" rtl="0"/>
            <a:r>
              <a:rPr lang="fi-fi"/>
              <a:t>Štvrtá úroveň</a:t>
            </a:r>
          </a:p>
          <a:p>
            <a:pPr lvl="4" rtl="0"/>
            <a:r>
              <a:rPr lang="fi-fi"/>
              <a:t>Piata úroveň</a:t>
            </a:r>
            <a:endParaRPr lang="en-US" dirty="0"/>
          </a:p>
        </p:txBody>
      </p:sp>
      <p:sp>
        <p:nvSpPr>
          <p:cNvPr id="5" name="Date Placeholder 4"/>
          <p:cNvSpPr>
            <a:spLocks noGrp="1"/>
          </p:cNvSpPr>
          <p:nvPr>
            <p:ph type="dt" sz="half" idx="10"/>
          </p:nvPr>
        </p:nvSpPr>
        <p:spPr/>
        <p:txBody>
          <a:bodyPr rtlCol="0"/>
          <a:lstStyle/>
          <a:p>
            <a:pPr rtl="0"/>
            <a:fld id="{CA76AC6C-1845-4AD9-86CE-459EC2905EDA}" type="datetimeFigureOut">
              <a:rPr lang="sk-SK" smtClean="0"/>
              <a:pPr rtl="0"/>
              <a:t>16. 9. 2022</a:t>
            </a:fld>
            <a:endParaRPr lang="sk-SK"/>
          </a:p>
        </p:txBody>
      </p:sp>
      <p:sp>
        <p:nvSpPr>
          <p:cNvPr id="6" name="Footer Placeholder 5"/>
          <p:cNvSpPr>
            <a:spLocks noGrp="1"/>
          </p:cNvSpPr>
          <p:nvPr>
            <p:ph type="ftr" sz="quarter" idx="11"/>
          </p:nvPr>
        </p:nvSpPr>
        <p:spPr/>
        <p:txBody>
          <a:bodyPr rtlCol="0"/>
          <a:lstStyle/>
          <a:p>
            <a:pPr rtl="0"/>
            <a:endParaRPr lang="sk-SK"/>
          </a:p>
        </p:txBody>
      </p:sp>
      <p:sp>
        <p:nvSpPr>
          <p:cNvPr id="7" name="Slide Number Placeholder 6"/>
          <p:cNvSpPr>
            <a:spLocks noGrp="1"/>
          </p:cNvSpPr>
          <p:nvPr>
            <p:ph type="sldNum" sz="quarter" idx="12"/>
          </p:nvPr>
        </p:nvSpPr>
        <p:spPr/>
        <p:txBody>
          <a:bodyPr rtlCol="0"/>
          <a:lstStyle/>
          <a:p>
            <a:pPr rtl="0"/>
            <a:fld id="{EDF2FB19-191C-4C07-9760-6B65CEE1532D}" type="slidenum">
              <a:rPr lang="sk-SK" smtClean="0"/>
              <a:pPr/>
              <a:t>‹#›</a:t>
            </a:fld>
            <a:endParaRPr lang="sk-SK"/>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anie">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Autofit/>
          </a:bodyPr>
          <a:lstStyle>
            <a:lvl1pPr>
              <a:defRPr sz="2800"/>
            </a:lvl1pPr>
          </a:lstStyle>
          <a:p>
            <a:pPr rtl="0"/>
            <a:r>
              <a:rPr lang="fi-fi"/>
              <a:t>Kliknutím upravte štýl predlohy nadpisu</a:t>
            </a:r>
            <a:endParaRPr lang="en-US" dirty="0"/>
          </a:p>
        </p:txBody>
      </p:sp>
      <p:sp>
        <p:nvSpPr>
          <p:cNvPr id="3" name="Text Placeholder 2"/>
          <p:cNvSpPr>
            <a:spLocks noGrp="1"/>
          </p:cNvSpPr>
          <p:nvPr>
            <p:ph type="body" idx="1"/>
          </p:nvPr>
        </p:nvSpPr>
        <p:spPr>
          <a:xfrm>
            <a:off x="1627632" y="1572768"/>
            <a:ext cx="3291840" cy="639762"/>
          </a:xfrm>
        </p:spPr>
        <p:txBody>
          <a:bodyPr rtlCol="0" anchor="b">
            <a:noAutofit/>
          </a:bodyPr>
          <a:lstStyle>
            <a:lvl1pPr marL="0" indent="0">
              <a:buNone/>
              <a:defRPr sz="1800" b="0" cap="all" spc="100" baseline="0">
                <a:solidFill>
                  <a:schemeClr val="tx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fi-fi"/>
              <a:t>Upraviť štýly predlohy textu</a:t>
            </a:r>
          </a:p>
        </p:txBody>
      </p:sp>
      <p:sp>
        <p:nvSpPr>
          <p:cNvPr id="4" name="Content Placeholder 3"/>
          <p:cNvSpPr>
            <a:spLocks noGrp="1"/>
          </p:cNvSpPr>
          <p:nvPr>
            <p:ph sz="half" idx="2"/>
          </p:nvPr>
        </p:nvSpPr>
        <p:spPr>
          <a:xfrm>
            <a:off x="1627632" y="2259366"/>
            <a:ext cx="3291840" cy="3840480"/>
          </a:xfrm>
        </p:spPr>
        <p:txBody>
          <a:bodyPr rtlCol="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rtl="0"/>
            <a:r>
              <a:rPr lang="fi-fi"/>
              <a:t>Upraviť štýly predlohy textu</a:t>
            </a:r>
          </a:p>
          <a:p>
            <a:pPr lvl="1" rtl="0"/>
            <a:r>
              <a:rPr lang="fi-fi"/>
              <a:t>Druhá úroveň</a:t>
            </a:r>
          </a:p>
          <a:p>
            <a:pPr lvl="2" rtl="0"/>
            <a:r>
              <a:rPr lang="fi-fi"/>
              <a:t>Tretia úroveň</a:t>
            </a:r>
          </a:p>
          <a:p>
            <a:pPr lvl="3" rtl="0"/>
            <a:r>
              <a:rPr lang="fi-fi"/>
              <a:t>Štvrtá úroveň</a:t>
            </a:r>
          </a:p>
          <a:p>
            <a:pPr lvl="4" rtl="0"/>
            <a:r>
              <a:rPr lang="fi-fi"/>
              <a:t>Piata úroveň</a:t>
            </a:r>
            <a:endParaRPr lang="en-US" dirty="0"/>
          </a:p>
        </p:txBody>
      </p:sp>
      <p:sp>
        <p:nvSpPr>
          <p:cNvPr id="5" name="Text Placeholder 4"/>
          <p:cNvSpPr>
            <a:spLocks noGrp="1"/>
          </p:cNvSpPr>
          <p:nvPr>
            <p:ph type="body" sz="quarter" idx="3"/>
          </p:nvPr>
        </p:nvSpPr>
        <p:spPr>
          <a:xfrm>
            <a:off x="5093208" y="1572768"/>
            <a:ext cx="3291840" cy="639762"/>
          </a:xfrm>
        </p:spPr>
        <p:txBody>
          <a:bodyPr rtlCol="0" anchor="b">
            <a:noAutofit/>
          </a:bodyPr>
          <a:lstStyle>
            <a:lvl1pPr marL="0" indent="0">
              <a:buNone/>
              <a:defRPr lang="en-US" sz="1800" b="0" kern="1200" cap="all" spc="100" baseline="0" dirty="0" smtClean="0">
                <a:solidFill>
                  <a:schemeClr val="tx1"/>
                </a:solidFill>
                <a:latin typeface="+mj-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spcBef>
                <a:spcPct val="20000"/>
              </a:spcBef>
              <a:buFont typeface="Arial" pitchFamily="34" charset="0"/>
              <a:buNone/>
            </a:pPr>
            <a:r>
              <a:rPr lang="fi-fi"/>
              <a:t>Upraviť štýly predlohy textu</a:t>
            </a:r>
          </a:p>
        </p:txBody>
      </p:sp>
      <p:sp>
        <p:nvSpPr>
          <p:cNvPr id="6" name="Content Placeholder 5"/>
          <p:cNvSpPr>
            <a:spLocks noGrp="1"/>
          </p:cNvSpPr>
          <p:nvPr>
            <p:ph sz="quarter" idx="4"/>
          </p:nvPr>
        </p:nvSpPr>
        <p:spPr>
          <a:xfrm>
            <a:off x="5093208" y="2259366"/>
            <a:ext cx="3291840" cy="3840480"/>
          </a:xfrm>
        </p:spPr>
        <p:txBody>
          <a:bodyPr rtlCol="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rtl="0"/>
            <a:r>
              <a:rPr lang="fi-fi"/>
              <a:t>Upraviť štýly predlohy textu</a:t>
            </a:r>
          </a:p>
          <a:p>
            <a:pPr lvl="1" rtl="0"/>
            <a:r>
              <a:rPr lang="fi-fi"/>
              <a:t>Druhá úroveň</a:t>
            </a:r>
          </a:p>
          <a:p>
            <a:pPr lvl="2" rtl="0"/>
            <a:r>
              <a:rPr lang="fi-fi"/>
              <a:t>Tretia úroveň</a:t>
            </a:r>
          </a:p>
          <a:p>
            <a:pPr lvl="3" rtl="0"/>
            <a:r>
              <a:rPr lang="fi-fi"/>
              <a:t>Štvrtá úroveň</a:t>
            </a:r>
          </a:p>
          <a:p>
            <a:pPr lvl="4" rtl="0"/>
            <a:r>
              <a:rPr lang="fi-fi"/>
              <a:t>Piata úroveň</a:t>
            </a:r>
            <a:endParaRPr lang="en-US" dirty="0"/>
          </a:p>
        </p:txBody>
      </p:sp>
      <p:sp>
        <p:nvSpPr>
          <p:cNvPr id="7" name="Date Placeholder 6"/>
          <p:cNvSpPr>
            <a:spLocks noGrp="1"/>
          </p:cNvSpPr>
          <p:nvPr>
            <p:ph type="dt" sz="half" idx="10"/>
          </p:nvPr>
        </p:nvSpPr>
        <p:spPr/>
        <p:txBody>
          <a:bodyPr rtlCol="0"/>
          <a:lstStyle/>
          <a:p>
            <a:pPr rtl="0"/>
            <a:fld id="{CA76AC6C-1845-4AD9-86CE-459EC2905EDA}" type="datetimeFigureOut">
              <a:rPr lang="sk-SK" smtClean="0"/>
              <a:pPr rtl="0"/>
              <a:t>16. 9. 2022</a:t>
            </a:fld>
            <a:endParaRPr lang="sk-SK"/>
          </a:p>
        </p:txBody>
      </p:sp>
      <p:sp>
        <p:nvSpPr>
          <p:cNvPr id="8" name="Footer Placeholder 7"/>
          <p:cNvSpPr>
            <a:spLocks noGrp="1"/>
          </p:cNvSpPr>
          <p:nvPr>
            <p:ph type="ftr" sz="quarter" idx="11"/>
          </p:nvPr>
        </p:nvSpPr>
        <p:spPr/>
        <p:txBody>
          <a:bodyPr rtlCol="0"/>
          <a:lstStyle/>
          <a:p>
            <a:pPr rtl="0"/>
            <a:endParaRPr lang="sk-SK"/>
          </a:p>
        </p:txBody>
      </p:sp>
      <p:sp>
        <p:nvSpPr>
          <p:cNvPr id="9" name="Slide Number Placeholder 8"/>
          <p:cNvSpPr>
            <a:spLocks noGrp="1"/>
          </p:cNvSpPr>
          <p:nvPr>
            <p:ph type="sldNum" sz="quarter" idx="12"/>
          </p:nvPr>
        </p:nvSpPr>
        <p:spPr/>
        <p:txBody>
          <a:bodyPr rtlCol="0"/>
          <a:lstStyle/>
          <a:p>
            <a:pPr rtl="0"/>
            <a:fld id="{EDF2FB19-191C-4C07-9760-6B65CEE1532D}" type="slidenum">
              <a:rPr lang="sk-SK" smtClean="0"/>
              <a:pPr/>
              <a:t>‹#›</a:t>
            </a:fld>
            <a:endParaRPr lang="sk-SK"/>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Len nadpis">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lstStyle>
            <a:lvl1pPr>
              <a:defRPr cap="none" baseline="0"/>
            </a:lvl1pPr>
          </a:lstStyle>
          <a:p>
            <a:pPr rtl="0"/>
            <a:r>
              <a:rPr lang="fi-fi"/>
              <a:t>Kliknutím upravte štýl predlohy nadpisu</a:t>
            </a:r>
            <a:endParaRPr lang="en-US" dirty="0"/>
          </a:p>
        </p:txBody>
      </p:sp>
      <p:sp>
        <p:nvSpPr>
          <p:cNvPr id="3" name="Date Placeholder 2"/>
          <p:cNvSpPr>
            <a:spLocks noGrp="1"/>
          </p:cNvSpPr>
          <p:nvPr>
            <p:ph type="dt" sz="half" idx="10"/>
          </p:nvPr>
        </p:nvSpPr>
        <p:spPr/>
        <p:txBody>
          <a:bodyPr rtlCol="0"/>
          <a:lstStyle/>
          <a:p>
            <a:pPr rtl="0"/>
            <a:fld id="{CA76AC6C-1845-4AD9-86CE-459EC2905EDA}" type="datetimeFigureOut">
              <a:rPr lang="sk-SK" smtClean="0"/>
              <a:pPr rtl="0"/>
              <a:t>16. 9. 2022</a:t>
            </a:fld>
            <a:endParaRPr lang="sk-SK"/>
          </a:p>
        </p:txBody>
      </p:sp>
      <p:sp>
        <p:nvSpPr>
          <p:cNvPr id="4" name="Footer Placeholder 3"/>
          <p:cNvSpPr>
            <a:spLocks noGrp="1"/>
          </p:cNvSpPr>
          <p:nvPr>
            <p:ph type="ftr" sz="quarter" idx="11"/>
          </p:nvPr>
        </p:nvSpPr>
        <p:spPr/>
        <p:txBody>
          <a:bodyPr rtlCol="0"/>
          <a:lstStyle/>
          <a:p>
            <a:pPr rtl="0"/>
            <a:endParaRPr lang="sk-SK"/>
          </a:p>
        </p:txBody>
      </p:sp>
      <p:sp>
        <p:nvSpPr>
          <p:cNvPr id="5" name="Slide Number Placeholder 4"/>
          <p:cNvSpPr>
            <a:spLocks noGrp="1"/>
          </p:cNvSpPr>
          <p:nvPr>
            <p:ph type="sldNum" sz="quarter" idx="12"/>
          </p:nvPr>
        </p:nvSpPr>
        <p:spPr/>
        <p:txBody>
          <a:bodyPr rtlCol="0"/>
          <a:lstStyle/>
          <a:p>
            <a:pPr rtl="0"/>
            <a:fld id="{EDF2FB19-191C-4C07-9760-6B65CEE1532D}" type="slidenum">
              <a:rPr lang="sk-SK" smtClean="0"/>
              <a:pPr/>
              <a:t>‹#›</a:t>
            </a:fld>
            <a:endParaRPr lang="sk-SK"/>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rtlCol="0"/>
          <a:lstStyle/>
          <a:p>
            <a:pPr rtl="0"/>
            <a:fld id="{CA76AC6C-1845-4AD9-86CE-459EC2905EDA}" type="datetimeFigureOut">
              <a:rPr lang="sk-SK" smtClean="0"/>
              <a:pPr rtl="0"/>
              <a:t>16. 9. 2022</a:t>
            </a:fld>
            <a:endParaRPr lang="sk-SK"/>
          </a:p>
        </p:txBody>
      </p:sp>
      <p:sp>
        <p:nvSpPr>
          <p:cNvPr id="3" name="Footer Placeholder 2"/>
          <p:cNvSpPr>
            <a:spLocks noGrp="1"/>
          </p:cNvSpPr>
          <p:nvPr>
            <p:ph type="ftr" sz="quarter" idx="11"/>
          </p:nvPr>
        </p:nvSpPr>
        <p:spPr/>
        <p:txBody>
          <a:bodyPr rtlCol="0"/>
          <a:lstStyle/>
          <a:p>
            <a:pPr rtl="0"/>
            <a:endParaRPr lang="sk-SK"/>
          </a:p>
        </p:txBody>
      </p:sp>
      <p:sp>
        <p:nvSpPr>
          <p:cNvPr id="4" name="Slide Number Placeholder 3"/>
          <p:cNvSpPr>
            <a:spLocks noGrp="1"/>
          </p:cNvSpPr>
          <p:nvPr>
            <p:ph type="sldNum" sz="quarter" idx="12"/>
          </p:nvPr>
        </p:nvSpPr>
        <p:spPr/>
        <p:txBody>
          <a:bodyPr rtlCol="0"/>
          <a:lstStyle/>
          <a:p>
            <a:pPr rtl="0"/>
            <a:fld id="{EDF2FB19-191C-4C07-9760-6B65CEE1532D}" type="slidenum">
              <a:rPr lang="sk-SK" smtClean="0"/>
              <a:pPr/>
              <a:t>‹#›</a:t>
            </a:fld>
            <a:endParaRPr lang="sk-SK"/>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popisom">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600200"/>
            <a:ext cx="5111750" cy="4480560"/>
          </a:xfrm>
        </p:spPr>
        <p:txBody>
          <a:bodyPr rtlCol="0"/>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rtl="0"/>
            <a:r>
              <a:rPr lang="fi-fi"/>
              <a:t>Upraviť štýly predlohy textu</a:t>
            </a:r>
          </a:p>
          <a:p>
            <a:pPr lvl="1" rtl="0"/>
            <a:r>
              <a:rPr lang="fi-fi"/>
              <a:t>Druhá úroveň</a:t>
            </a:r>
          </a:p>
          <a:p>
            <a:pPr lvl="2" rtl="0"/>
            <a:r>
              <a:rPr lang="fi-fi"/>
              <a:t>Tretia úroveň</a:t>
            </a:r>
          </a:p>
          <a:p>
            <a:pPr lvl="3" rtl="0"/>
            <a:r>
              <a:rPr lang="fi-fi"/>
              <a:t>Štvrtá úroveň</a:t>
            </a:r>
          </a:p>
          <a:p>
            <a:pPr lvl="4" rtl="0"/>
            <a:r>
              <a:rPr lang="fi-fi"/>
              <a:t>Piata úroveň</a:t>
            </a:r>
            <a:endParaRPr lang="en-US" dirty="0"/>
          </a:p>
        </p:txBody>
      </p:sp>
      <p:sp>
        <p:nvSpPr>
          <p:cNvPr id="4" name="Text Placeholder 3"/>
          <p:cNvSpPr>
            <a:spLocks noGrp="1"/>
          </p:cNvSpPr>
          <p:nvPr>
            <p:ph type="body" sz="half" idx="2"/>
          </p:nvPr>
        </p:nvSpPr>
        <p:spPr>
          <a:xfrm>
            <a:off x="457200" y="1600200"/>
            <a:ext cx="3008313" cy="4480560"/>
          </a:xfrm>
        </p:spPr>
        <p:txBody>
          <a:bodyPr rtlCol="0">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fi-fi"/>
              <a:t>Upraviť štýly predlohy textu</a:t>
            </a:r>
          </a:p>
        </p:txBody>
      </p:sp>
      <p:sp>
        <p:nvSpPr>
          <p:cNvPr id="5" name="Date Placeholder 4"/>
          <p:cNvSpPr>
            <a:spLocks noGrp="1"/>
          </p:cNvSpPr>
          <p:nvPr>
            <p:ph type="dt" sz="half" idx="10"/>
          </p:nvPr>
        </p:nvSpPr>
        <p:spPr/>
        <p:txBody>
          <a:bodyPr rtlCol="0"/>
          <a:lstStyle/>
          <a:p>
            <a:pPr rtl="0"/>
            <a:fld id="{CA76AC6C-1845-4AD9-86CE-459EC2905EDA}" type="datetimeFigureOut">
              <a:rPr lang="sk-SK" smtClean="0"/>
              <a:pPr rtl="0"/>
              <a:t>16. 9. 2022</a:t>
            </a:fld>
            <a:endParaRPr lang="sk-SK"/>
          </a:p>
        </p:txBody>
      </p:sp>
      <p:sp>
        <p:nvSpPr>
          <p:cNvPr id="6" name="Footer Placeholder 5"/>
          <p:cNvSpPr>
            <a:spLocks noGrp="1"/>
          </p:cNvSpPr>
          <p:nvPr>
            <p:ph type="ftr" sz="quarter" idx="11"/>
          </p:nvPr>
        </p:nvSpPr>
        <p:spPr/>
        <p:txBody>
          <a:bodyPr rtlCol="0"/>
          <a:lstStyle/>
          <a:p>
            <a:pPr rtl="0"/>
            <a:endParaRPr lang="sk-SK"/>
          </a:p>
        </p:txBody>
      </p:sp>
      <p:sp>
        <p:nvSpPr>
          <p:cNvPr id="7" name="Slide Number Placeholder 6"/>
          <p:cNvSpPr>
            <a:spLocks noGrp="1"/>
          </p:cNvSpPr>
          <p:nvPr>
            <p:ph type="sldNum" sz="quarter" idx="12"/>
          </p:nvPr>
        </p:nvSpPr>
        <p:spPr/>
        <p:txBody>
          <a:bodyPr rtlCol="0"/>
          <a:lstStyle/>
          <a:p>
            <a:pPr rtl="0"/>
            <a:fld id="{EDF2FB19-191C-4C07-9760-6B65CEE1532D}" type="slidenum">
              <a:rPr lang="sk-SK" smtClean="0"/>
              <a:pPr/>
              <a:t>‹#›</a:t>
            </a:fld>
            <a:endParaRPr lang="sk-SK"/>
          </a:p>
        </p:txBody>
      </p:sp>
      <p:sp>
        <p:nvSpPr>
          <p:cNvPr id="8" name="Title 7"/>
          <p:cNvSpPr>
            <a:spLocks noGrp="1"/>
          </p:cNvSpPr>
          <p:nvPr>
            <p:ph type="title"/>
          </p:nvPr>
        </p:nvSpPr>
        <p:spPr/>
        <p:txBody>
          <a:bodyPr rtlCol="0">
            <a:noAutofit/>
          </a:bodyPr>
          <a:lstStyle>
            <a:lvl1pPr>
              <a:defRPr sz="2800"/>
            </a:lvl1pPr>
          </a:lstStyle>
          <a:p>
            <a:pPr rtl="0"/>
            <a:r>
              <a:rPr lang="fi-fi"/>
              <a:t>Kliknutím upravte štýl predlohy nadpisu</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ok s popisom">
    <p:spTree>
      <p:nvGrpSpPr>
        <p:cNvPr id="1" name=""/>
        <p:cNvGrpSpPr/>
        <p:nvPr/>
      </p:nvGrpSpPr>
      <p:grpSpPr>
        <a:xfrm>
          <a:off x="0" y="0"/>
          <a:ext cx="0" cy="0"/>
          <a:chOff x="0" y="0"/>
          <a:chExt cx="0" cy="0"/>
        </a:xfrm>
      </p:grpSpPr>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sp>
        <p:nvSpPr>
          <p:cNvPr id="3" name="Picture Placeholder 2"/>
          <p:cNvSpPr>
            <a:spLocks noGrp="1"/>
          </p:cNvSpPr>
          <p:nvPr>
            <p:ph type="pic" idx="1"/>
          </p:nvPr>
        </p:nvSpPr>
        <p:spPr>
          <a:xfrm>
            <a:off x="-1" y="0"/>
            <a:ext cx="9000877" cy="4846320"/>
          </a:xfrm>
          <a:solidFill>
            <a:schemeClr val="bg1">
              <a:lumMod val="75000"/>
            </a:schemeClr>
          </a:solidFill>
        </p:spPr>
        <p:txBody>
          <a:bodyPr rtlCol="0"/>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rtl="0"/>
            <a:r>
              <a:rPr lang="fi-fi"/>
              <a:t>Kliknutím na ikonu pridáte obrázok</a:t>
            </a:r>
            <a:endParaRPr lang="en-US"/>
          </a:p>
        </p:txBody>
      </p:sp>
      <p:sp>
        <p:nvSpPr>
          <p:cNvPr id="4" name="Text Placeholder 3"/>
          <p:cNvSpPr>
            <a:spLocks noGrp="1"/>
          </p:cNvSpPr>
          <p:nvPr>
            <p:ph type="body" sz="half" idx="2"/>
          </p:nvPr>
        </p:nvSpPr>
        <p:spPr>
          <a:xfrm>
            <a:off x="457200" y="5715000"/>
            <a:ext cx="8153400" cy="457200"/>
          </a:xfrm>
        </p:spPr>
        <p:txBody>
          <a:bodyPr rtlCol="0"/>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fi-fi"/>
              <a:t>Upraviť štýly predlohy textu</a:t>
            </a:r>
          </a:p>
        </p:txBody>
      </p:sp>
      <p:sp>
        <p:nvSpPr>
          <p:cNvPr id="5" name="Date Placeholder 4"/>
          <p:cNvSpPr>
            <a:spLocks noGrp="1"/>
          </p:cNvSpPr>
          <p:nvPr>
            <p:ph type="dt" sz="half" idx="10"/>
          </p:nvPr>
        </p:nvSpPr>
        <p:spPr/>
        <p:txBody>
          <a:bodyPr rtlCol="0"/>
          <a:lstStyle/>
          <a:p>
            <a:pPr rtl="0"/>
            <a:fld id="{CA76AC6C-1845-4AD9-86CE-459EC2905EDA}" type="datetimeFigureOut">
              <a:rPr lang="sk-SK" smtClean="0"/>
              <a:pPr rtl="0"/>
              <a:t>16. 9. 2022</a:t>
            </a:fld>
            <a:endParaRPr lang="sk-SK"/>
          </a:p>
        </p:txBody>
      </p:sp>
      <p:sp>
        <p:nvSpPr>
          <p:cNvPr id="6" name="Footer Placeholder 5"/>
          <p:cNvSpPr>
            <a:spLocks noGrp="1"/>
          </p:cNvSpPr>
          <p:nvPr>
            <p:ph type="ftr" sz="quarter" idx="11"/>
          </p:nvPr>
        </p:nvSpPr>
        <p:spPr/>
        <p:txBody>
          <a:bodyPr rtlCol="0"/>
          <a:lstStyle/>
          <a:p>
            <a:pPr rtl="0"/>
            <a:endParaRPr lang="sk-SK"/>
          </a:p>
        </p:txBody>
      </p:sp>
      <p:sp>
        <p:nvSpPr>
          <p:cNvPr id="7" name="Slide Number Placeholder 6"/>
          <p:cNvSpPr>
            <a:spLocks noGrp="1"/>
          </p:cNvSpPr>
          <p:nvPr>
            <p:ph type="sldNum" sz="quarter" idx="12"/>
          </p:nvPr>
        </p:nvSpPr>
        <p:spPr/>
        <p:txBody>
          <a:bodyPr rtlCol="0"/>
          <a:lstStyle>
            <a:lvl1pPr>
              <a:defRPr>
                <a:solidFill>
                  <a:schemeClr val="tx1"/>
                </a:solidFill>
              </a:defRPr>
            </a:lvl1pPr>
          </a:lstStyle>
          <a:p>
            <a:pPr rtl="0"/>
            <a:fld id="{EDF2FB19-191C-4C07-9760-6B65CEE1532D}" type="slidenum">
              <a:rPr lang="sk-SK" smtClean="0"/>
              <a:pPr/>
              <a:t>‹#›</a:t>
            </a:fld>
            <a:endParaRPr lang="sk-SK"/>
          </a:p>
        </p:txBody>
      </p:sp>
      <p:sp>
        <p:nvSpPr>
          <p:cNvPr id="8" name="Title 7"/>
          <p:cNvSpPr>
            <a:spLocks noGrp="1"/>
          </p:cNvSpPr>
          <p:nvPr>
            <p:ph type="title"/>
          </p:nvPr>
        </p:nvSpPr>
        <p:spPr>
          <a:xfrm>
            <a:off x="457200" y="4953000"/>
            <a:ext cx="8153400" cy="762000"/>
          </a:xfrm>
        </p:spPr>
        <p:txBody>
          <a:bodyPr rtlCol="0" anchor="t">
            <a:noAutofit/>
          </a:bodyPr>
          <a:lstStyle>
            <a:lvl1pPr>
              <a:defRPr sz="2400"/>
            </a:lvl1pPr>
          </a:lstStyle>
          <a:p>
            <a:pPr rtl="0"/>
            <a:r>
              <a:rPr lang="fi-fi"/>
              <a:t>Kliknutím upravte štýl predlohy nadpisu</a:t>
            </a:r>
            <a:endParaRPr lang="en-US" dirty="0"/>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152718"/>
            <a:ext cx="5791200" cy="1371600"/>
          </a:xfrm>
          <a:prstGeom prst="rect">
            <a:avLst/>
          </a:prstGeom>
        </p:spPr>
        <p:txBody>
          <a:bodyPr vert="horz" lIns="91440" tIns="45720" rIns="91440" bIns="45720" rtlCol="0" anchor="b">
            <a:normAutofit/>
          </a:bodyPr>
          <a:lstStyle/>
          <a:p>
            <a:pPr rtl="0"/>
            <a:r>
              <a:rPr lang="fi-fi"/>
              <a:t>Upravte štýly predlohy textu</a:t>
            </a:r>
            <a:endParaRPr lang="en-US" dirty="0"/>
          </a:p>
        </p:txBody>
      </p:sp>
      <p:sp>
        <p:nvSpPr>
          <p:cNvPr id="3" name="Text Placeholder 2"/>
          <p:cNvSpPr>
            <a:spLocks noGrp="1"/>
          </p:cNvSpPr>
          <p:nvPr>
            <p:ph type="body" idx="1"/>
          </p:nvPr>
        </p:nvSpPr>
        <p:spPr>
          <a:xfrm>
            <a:off x="457200" y="1752600"/>
            <a:ext cx="7620000" cy="4373563"/>
          </a:xfrm>
          <a:prstGeom prst="rect">
            <a:avLst/>
          </a:prstGeom>
        </p:spPr>
        <p:txBody>
          <a:bodyPr vert="horz" lIns="91440" tIns="45720" rIns="91440" bIns="45720" rtlCol="0">
            <a:normAutofit/>
          </a:bodyPr>
          <a:lstStyle/>
          <a:p>
            <a:pPr lvl="0" rtl="0"/>
            <a:r>
              <a:rPr lang="fi-fi"/>
              <a:t>Upravte štýl predlohy textu.</a:t>
            </a:r>
          </a:p>
          <a:p>
            <a:pPr lvl="1" rtl="0"/>
            <a:r>
              <a:rPr lang="fi-fi"/>
              <a:t>Druhá úroveň</a:t>
            </a:r>
          </a:p>
          <a:p>
            <a:pPr lvl="2" rtl="0"/>
            <a:r>
              <a:rPr lang="fi-fi"/>
              <a:t>Tretia úroveň</a:t>
            </a:r>
          </a:p>
          <a:p>
            <a:pPr lvl="3" rtl="0"/>
            <a:r>
              <a:rPr lang="fi-fi"/>
              <a:t>Štvrtá úroveň</a:t>
            </a:r>
          </a:p>
          <a:p>
            <a:pPr lvl="4" rtl="0"/>
            <a:r>
              <a:rPr lang="fi-fi"/>
              <a:t>Piata úroveň</a:t>
            </a:r>
            <a:endParaRPr lang="en-US" dirty="0"/>
          </a:p>
        </p:txBody>
      </p:sp>
      <p:sp>
        <p:nvSpPr>
          <p:cNvPr id="4" name="Date Placeholder 3"/>
          <p:cNvSpPr>
            <a:spLocks noGrp="1"/>
          </p:cNvSpPr>
          <p:nvPr>
            <p:ph type="dt" sz="half" idx="2"/>
          </p:nvPr>
        </p:nvSpPr>
        <p:spPr>
          <a:xfrm>
            <a:off x="457200" y="6172201"/>
            <a:ext cx="3429000" cy="304800"/>
          </a:xfrm>
          <a:prstGeom prst="rect">
            <a:avLst/>
          </a:prstGeom>
        </p:spPr>
        <p:txBody>
          <a:bodyPr vert="horz" lIns="91440" tIns="45720" rIns="91440" bIns="0" rtlCol="0" anchor="b"/>
          <a:lstStyle>
            <a:lvl1pPr algn="l">
              <a:defRPr sz="1000">
                <a:solidFill>
                  <a:schemeClr val="tx1"/>
                </a:solidFill>
              </a:defRPr>
            </a:lvl1pPr>
          </a:lstStyle>
          <a:p>
            <a:pPr rtl="0"/>
            <a:fld id="{CA76AC6C-1845-4AD9-86CE-459EC2905EDA}" type="datetimeFigureOut">
              <a:rPr lang="sk-SK" smtClean="0"/>
              <a:pPr rtl="0"/>
              <a:t>16. 9. 2022</a:t>
            </a:fld>
            <a:endParaRPr lang="sk-SK"/>
          </a:p>
        </p:txBody>
      </p:sp>
      <p:sp>
        <p:nvSpPr>
          <p:cNvPr id="5" name="Footer Placeholder 4"/>
          <p:cNvSpPr>
            <a:spLocks noGrp="1"/>
          </p:cNvSpPr>
          <p:nvPr>
            <p:ph type="ftr" sz="quarter" idx="3"/>
          </p:nvPr>
        </p:nvSpPr>
        <p:spPr>
          <a:xfrm>
            <a:off x="457200" y="6492875"/>
            <a:ext cx="3429000" cy="283845"/>
          </a:xfrm>
          <a:prstGeom prst="rect">
            <a:avLst/>
          </a:prstGeom>
        </p:spPr>
        <p:txBody>
          <a:bodyPr vert="horz" lIns="91440" tIns="45720" rIns="91440" bIns="45720" rtlCol="0" anchor="t"/>
          <a:lstStyle>
            <a:lvl1pPr algn="l">
              <a:defRPr sz="1000">
                <a:solidFill>
                  <a:schemeClr val="tx1"/>
                </a:solidFill>
              </a:defRPr>
            </a:lvl1pPr>
          </a:lstStyle>
          <a:p>
            <a:pPr rtl="0"/>
            <a:endParaRPr lang="sk-SK"/>
          </a:p>
        </p:txBody>
      </p:sp>
      <p:sp>
        <p:nvSpPr>
          <p:cNvPr id="6" name="Slide Number Placeholder 5"/>
          <p:cNvSpPr>
            <a:spLocks noGrp="1"/>
          </p:cNvSpPr>
          <p:nvPr>
            <p:ph type="sldNum" sz="quarter" idx="4"/>
          </p:nvPr>
        </p:nvSpPr>
        <p:spPr>
          <a:xfrm rot="16200000">
            <a:off x="8227377" y="5885497"/>
            <a:ext cx="1315721" cy="365125"/>
          </a:xfrm>
          <a:prstGeom prst="rect">
            <a:avLst/>
          </a:prstGeom>
        </p:spPr>
        <p:txBody>
          <a:bodyPr vert="horz" lIns="91440" tIns="45720" rIns="91440" bIns="45720" rtlCol="0" anchor="ctr"/>
          <a:lstStyle>
            <a:lvl1pPr algn="l">
              <a:defRPr sz="2400" b="1">
                <a:solidFill>
                  <a:schemeClr val="tx2"/>
                </a:solidFill>
              </a:defRPr>
            </a:lvl1pPr>
          </a:lstStyle>
          <a:p>
            <a:pPr rtl="0"/>
            <a:fld id="{EDF2FB19-191C-4C07-9760-6B65CEE1532D}" type="slidenum">
              <a:rPr lang="sk-SK" smtClean="0"/>
              <a:pPr/>
              <a:t>‹#›</a:t>
            </a:fld>
            <a:endParaRPr lang="sk-SK"/>
          </a:p>
        </p:txBody>
      </p:sp>
      <p:sp>
        <p:nvSpPr>
          <p:cNvPr id="7" name="Rectangle 6"/>
          <p:cNvSpPr/>
          <p:nvPr/>
        </p:nvSpPr>
        <p:spPr>
          <a:xfrm>
            <a:off x="9001124" y="0"/>
            <a:ext cx="142876" cy="1371600"/>
          </a:xfrm>
          <a:prstGeom prst="rect">
            <a:avLst/>
          </a:prstGeom>
          <a:solidFill>
            <a:srgbClr val="FF9933"/>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sp>
        <p:nvSpPr>
          <p:cNvPr id="8" name="Rectangle 7"/>
          <p:cNvSpPr/>
          <p:nvPr/>
        </p:nvSpPr>
        <p:spPr>
          <a:xfrm>
            <a:off x="9001124" y="1371600"/>
            <a:ext cx="142876" cy="5486400"/>
          </a:xfrm>
          <a:prstGeom prst="rect">
            <a:avLst/>
          </a:prstGeom>
          <a:solidFill>
            <a:srgbClr val="5330A5"/>
          </a:solidFill>
          <a:ln>
            <a:solidFill>
              <a:srgbClr val="5330A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a:p>
        </p:txBody>
      </p:sp>
      <p:pic>
        <p:nvPicPr>
          <p:cNvPr id="1026" name="Obraz 1">
            <a:extLst>
              <a:ext uri="{FF2B5EF4-FFF2-40B4-BE49-F238E27FC236}">
                <a16:creationId xmlns:a16="http://schemas.microsoft.com/office/drawing/2014/main" id="{CFF2300B-5795-4089-A1A4-7F4A926A9965}"/>
              </a:ext>
            </a:extLst>
          </p:cNvP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p:blipFill>
        <p:spPr bwMode="auto">
          <a:xfrm>
            <a:off x="6444021" y="242469"/>
            <a:ext cx="1927945" cy="11100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3600" kern="1200" cap="all" spc="-60" baseline="0">
          <a:solidFill>
            <a:srgbClr val="FFC000"/>
          </a:solidFill>
          <a:latin typeface="+mj-lt"/>
          <a:ea typeface="+mj-ea"/>
          <a:cs typeface="+mj-cs"/>
        </a:defRPr>
      </a:lvl1pPr>
    </p:titleStyle>
    <p:bodyStyle>
      <a:lvl1pPr marL="0" indent="0" algn="l" defTabSz="914400" rtl="0" eaLnBrk="1" latinLnBrk="0" hangingPunct="1">
        <a:spcBef>
          <a:spcPct val="20000"/>
        </a:spcBef>
        <a:spcAft>
          <a:spcPts val="600"/>
        </a:spcAft>
        <a:buFont typeface="Arial" pitchFamily="34" charset="0"/>
        <a:buNone/>
        <a:defRPr sz="2000" b="1" kern="1200">
          <a:solidFill>
            <a:schemeClr val="tx1"/>
          </a:solidFill>
          <a:latin typeface="+mn-lt"/>
          <a:ea typeface="+mn-ea"/>
          <a:cs typeface="+mn-cs"/>
        </a:defRPr>
      </a:lvl1pPr>
      <a:lvl2pPr marL="457200" indent="-182880" algn="l" defTabSz="914400" rtl="0" eaLnBrk="1" latinLnBrk="0" hangingPunct="1">
        <a:spcBef>
          <a:spcPct val="20000"/>
        </a:spcBef>
        <a:buClr>
          <a:schemeClr val="tx2"/>
        </a:buClr>
        <a:buFont typeface="Arial" pitchFamily="34" charset="0"/>
        <a:buChar char="•"/>
        <a:defRPr sz="2000" kern="1200">
          <a:solidFill>
            <a:schemeClr val="tx1"/>
          </a:solidFill>
          <a:latin typeface="+mn-lt"/>
          <a:ea typeface="+mn-ea"/>
          <a:cs typeface="+mn-cs"/>
        </a:defRPr>
      </a:lvl2pPr>
      <a:lvl3pPr marL="11430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Clr>
          <a:schemeClr val="tx2"/>
        </a:buClr>
        <a:buFont typeface="Arial" pitchFamily="34" charset="0"/>
        <a:buChar char="•"/>
        <a:defRPr sz="1800" kern="1200" baseline="0">
          <a:solidFill>
            <a:schemeClr val="tx1"/>
          </a:solidFill>
          <a:latin typeface="+mn-lt"/>
          <a:ea typeface="+mn-ea"/>
          <a:cs typeface="+mn-cs"/>
        </a:defRPr>
      </a:lvl5pPr>
      <a:lvl6pPr marL="25146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l" defTabSz="914400" rtl="0"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Nadpis 1"/>
          <p:cNvSpPr>
            <a:spLocks noGrp="1"/>
          </p:cNvSpPr>
          <p:nvPr>
            <p:ph type="ctrTitle"/>
          </p:nvPr>
        </p:nvSpPr>
        <p:spPr>
          <a:xfrm>
            <a:off x="395536" y="2780375"/>
            <a:ext cx="8072494" cy="1297250"/>
          </a:xfrm>
        </p:spPr>
        <p:txBody>
          <a:bodyPr rtlCol="0"/>
          <a:lstStyle/>
          <a:p>
            <a:pPr algn="ctr" rtl="0"/>
            <a:r>
              <a:rPr lang="fi-fi" sz="4000" b="1">
                <a:solidFill>
                  <a:schemeClr val="accent6">
                    <a:lumMod val="75000"/>
                  </a:schemeClr>
                </a:solidFill>
                <a:latin typeface="Calibri" panose="020F0502020204030204" pitchFamily="34" charset="0"/>
                <a:ea typeface="Montserrat"/>
                <a:cs typeface="Calibri" panose="020F0502020204030204" pitchFamily="34" charset="0"/>
                <a:sym typeface="Montserrat"/>
              </a:rPr>
              <a:t>5.	Maastot, tekstuurit, media Primissä</a:t>
            </a:r>
            <a:endParaRPr lang="en-US" sz="4000" b="1" dirty="0">
              <a:solidFill>
                <a:schemeClr val="accent6">
                  <a:lumMod val="75000"/>
                </a:schemeClr>
              </a:solidFill>
              <a:latin typeface="Calibri" panose="020F0502020204030204" pitchFamily="34" charset="0"/>
              <a:ea typeface="Montserrat"/>
              <a:cs typeface="Calibri" panose="020F0502020204030204" pitchFamily="34" charset="0"/>
              <a:sym typeface="Montserrat"/>
            </a:endParaRPr>
          </a:p>
        </p:txBody>
      </p:sp>
      <p:pic>
        <p:nvPicPr>
          <p:cNvPr id="5" name="Obrázok 4">
            <a:extLst>
              <a:ext uri="{FF2B5EF4-FFF2-40B4-BE49-F238E27FC236}">
                <a16:creationId xmlns:a16="http://schemas.microsoft.com/office/drawing/2014/main" id="{18DE5815-B6F5-4B90-A312-30FA0020A4D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42844" y="285728"/>
            <a:ext cx="1928826" cy="549715"/>
          </a:xfrm>
          <a:prstGeom prst="rect">
            <a:avLst/>
          </a:prstGeom>
        </p:spPr>
      </p:pic>
      <p:sp>
        <p:nvSpPr>
          <p:cNvPr id="4" name="Rectangle 3">
            <a:extLst>
              <a:ext uri="{FF2B5EF4-FFF2-40B4-BE49-F238E27FC236}">
                <a16:creationId xmlns:a16="http://schemas.microsoft.com/office/drawing/2014/main" id="{577A28BE-81F8-47BC-AF9B-227AEE2932BD}"/>
              </a:ext>
            </a:extLst>
          </p:cNvPr>
          <p:cNvSpPr/>
          <p:nvPr/>
        </p:nvSpPr>
        <p:spPr>
          <a:xfrm>
            <a:off x="214282" y="785795"/>
            <a:ext cx="3637638" cy="338554"/>
          </a:xfrm>
          <a:prstGeom prst="rect">
            <a:avLst/>
          </a:prstGeom>
        </p:spPr>
        <p:txBody>
          <a:bodyPr wrap="square" rtlCol="0">
            <a:spAutoFit/>
          </a:bodyPr>
          <a:lstStyle/>
          <a:p>
            <a:pPr algn="ctr" rtl="0"/>
            <a:r>
              <a:rPr lang="fi-fi" sz="1600" b="1" cap="small">
                <a:solidFill>
                  <a:srgbClr val="FFC000"/>
                </a:solidFill>
                <a:effectLst/>
                <a:latin typeface="Verdana" panose="020B0604030504040204" pitchFamily="34" charset="0"/>
                <a:ea typeface="Times New Roman" panose="02020603050405020304" pitchFamily="18" charset="0"/>
                <a:cs typeface="Times New Roman" panose="02020603050405020304" pitchFamily="18" charset="0"/>
              </a:rPr>
              <a:t>2020-1-UK01-KA201-079177</a:t>
            </a:r>
            <a:endParaRPr lang="en-GB" sz="1000" dirty="0">
              <a:solidFill>
                <a:schemeClr val="tx2"/>
              </a:solidFill>
            </a:endParaRPr>
          </a:p>
        </p:txBody>
      </p:sp>
      <p:sp>
        <p:nvSpPr>
          <p:cNvPr id="9" name="Rectangle 8">
            <a:extLst>
              <a:ext uri="{FF2B5EF4-FFF2-40B4-BE49-F238E27FC236}">
                <a16:creationId xmlns:a16="http://schemas.microsoft.com/office/drawing/2014/main" id="{D14293BA-587F-487F-AFB8-C156BDE7446B}"/>
              </a:ext>
            </a:extLst>
          </p:cNvPr>
          <p:cNvSpPr/>
          <p:nvPr/>
        </p:nvSpPr>
        <p:spPr>
          <a:xfrm>
            <a:off x="500034" y="6286520"/>
            <a:ext cx="8101770" cy="369332"/>
          </a:xfrm>
          <a:prstGeom prst="rect">
            <a:avLst/>
          </a:prstGeom>
        </p:spPr>
        <p:txBody>
          <a:bodyPr wrap="square" rtlCol="0">
            <a:spAutoFit/>
          </a:bodyPr>
          <a:lstStyle/>
          <a:p>
            <a:pPr algn="ctr" rtl="0"/>
            <a:r>
              <a:rPr lang="fi-fi">
                <a:solidFill>
                  <a:srgbClr val="EF8E7B"/>
                </a:solidFill>
              </a:rPr>
              <a:t>3D Worlds</a:t>
            </a:r>
          </a:p>
        </p:txBody>
      </p:sp>
    </p:spTree>
    <p:extLst>
      <p:ext uri="{BB962C8B-B14F-4D97-AF65-F5344CB8AC3E}">
        <p14:creationId xmlns:p14="http://schemas.microsoft.com/office/powerpoint/2010/main" val="9679974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548680"/>
            <a:ext cx="5791200" cy="687606"/>
          </a:xfrm>
        </p:spPr>
        <p:txBody>
          <a:bodyPr rtlCol="0"/>
          <a:lstStyle/>
          <a:p>
            <a:pPr rtl="0"/>
            <a:r>
              <a:rPr lang="fi-fi" dirty="0"/>
              <a:t>MAASTOT</a:t>
            </a:r>
          </a:p>
        </p:txBody>
      </p:sp>
      <p:sp>
        <p:nvSpPr>
          <p:cNvPr id="3" name="Content Placeholder 2"/>
          <p:cNvSpPr>
            <a:spLocks noGrp="1"/>
          </p:cNvSpPr>
          <p:nvPr>
            <p:ph idx="1"/>
          </p:nvPr>
        </p:nvSpPr>
        <p:spPr>
          <a:xfrm>
            <a:off x="179512" y="1772816"/>
            <a:ext cx="8712968" cy="3816424"/>
          </a:xfrm>
        </p:spPr>
        <p:txBody>
          <a:bodyPr rtlCol="0">
            <a:normAutofit/>
          </a:bodyPr>
          <a:lstStyle/>
          <a:p>
            <a:pPr marL="457200" indent="-457200" algn="just" rtl="0">
              <a:lnSpc>
                <a:spcPct val="150000"/>
              </a:lnSpc>
              <a:spcBef>
                <a:spcPts val="600"/>
              </a:spcBef>
              <a:buFont typeface="Wingdings" panose="05000000000000000000" pitchFamily="2" charset="2"/>
              <a:buChar char="ü"/>
            </a:pPr>
            <a:r>
              <a:rPr lang="fi-fi" sz="1800" b="0" dirty="0">
                <a:latin typeface="Arial (Body)"/>
                <a:cs typeface="Times New Roman" panose="02020603050405020304" pitchFamily="18" charset="0"/>
              </a:rPr>
              <a:t>Voit muokata kunkin alueen maastoa muuttamalla maan korkeutta kussakin paikassa. </a:t>
            </a:r>
          </a:p>
          <a:p>
            <a:pPr marL="457200" indent="-457200" algn="just" rtl="0">
              <a:lnSpc>
                <a:spcPct val="150000"/>
              </a:lnSpc>
              <a:spcBef>
                <a:spcPts val="600"/>
              </a:spcBef>
              <a:buFont typeface="Wingdings" panose="05000000000000000000" pitchFamily="2" charset="2"/>
              <a:buChar char="ü"/>
            </a:pPr>
            <a:r>
              <a:rPr lang="fi-fi" sz="1800" b="0" dirty="0">
                <a:latin typeface="Arial (Body)"/>
                <a:cs typeface="Times New Roman" panose="02020603050405020304" pitchFamily="18" charset="0"/>
              </a:rPr>
              <a:t>Yksi tapa muuttaa korkeutta on siirtyä 3D-maailmaan avatarina ja käyttää 3D-esityksen tarjoamia työkaluja (sinun on oltava alueen tai määritettävän alueen omistaja, jotta voit muuttaa maastoa).
 Voit tehdä tämän napsauttamalla hiiren oikealla painikkeella jossain kohti maastossa ja valitsemalla "Edit terrain", jolloin maaston muokkaustyökalut avautuvat.</a:t>
            </a:r>
            <a:endParaRPr lang="en-US" sz="1800" dirty="0">
              <a:latin typeface="Arial (Body)"/>
              <a:cs typeface="Times New Roman" panose="02020603050405020304"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548680"/>
            <a:ext cx="5791200" cy="687606"/>
          </a:xfrm>
        </p:spPr>
        <p:txBody>
          <a:bodyPr rtlCol="0"/>
          <a:lstStyle/>
          <a:p>
            <a:pPr rtl="0"/>
            <a:r>
              <a:rPr lang="fi-fi" dirty="0"/>
              <a:t>MAASTOT</a:t>
            </a:r>
          </a:p>
        </p:txBody>
      </p:sp>
      <p:sp>
        <p:nvSpPr>
          <p:cNvPr id="3" name="Content Placeholder 2"/>
          <p:cNvSpPr>
            <a:spLocks noGrp="1"/>
          </p:cNvSpPr>
          <p:nvPr>
            <p:ph idx="1"/>
          </p:nvPr>
        </p:nvSpPr>
        <p:spPr>
          <a:xfrm>
            <a:off x="107504" y="1772816"/>
            <a:ext cx="8712968" cy="3528392"/>
          </a:xfrm>
        </p:spPr>
        <p:txBody>
          <a:bodyPr rtlCol="0">
            <a:normAutofit lnSpcReduction="10000"/>
          </a:bodyPr>
          <a:lstStyle/>
          <a:p>
            <a:pPr marL="457200" indent="-457200" algn="just" rtl="0">
              <a:lnSpc>
                <a:spcPct val="150000"/>
              </a:lnSpc>
              <a:spcBef>
                <a:spcPts val="600"/>
              </a:spcBef>
              <a:buFont typeface="Wingdings" panose="05000000000000000000" pitchFamily="2" charset="2"/>
              <a:buChar char="ü"/>
            </a:pPr>
            <a:r>
              <a:rPr lang="fi-fi" sz="1800" b="0" dirty="0">
                <a:latin typeface="Arial (Body)"/>
                <a:cs typeface="Times New Roman" panose="02020603050405020304" pitchFamily="18" charset="0"/>
              </a:rPr>
              <a:t>Nopea tapa määrittää korkeuskartta nopeasti tiettyihin arvoihin on käyttää Opensimulator-konsolin "terrain fill" -komentoa. </a:t>
            </a:r>
          </a:p>
          <a:p>
            <a:pPr marL="457200" indent="-457200" algn="just" rtl="0">
              <a:lnSpc>
                <a:spcPct val="150000"/>
              </a:lnSpc>
              <a:spcBef>
                <a:spcPts val="600"/>
              </a:spcBef>
              <a:buFont typeface="Wingdings" panose="05000000000000000000" pitchFamily="2" charset="2"/>
              <a:buChar char="ü"/>
            </a:pPr>
            <a:r>
              <a:rPr lang="fi-fi" sz="1800" b="0" dirty="0">
                <a:latin typeface="Arial (Body)"/>
                <a:cs typeface="Times New Roman" panose="02020603050405020304" pitchFamily="18" charset="0"/>
              </a:rPr>
              <a:t>On myös kolmannen osapuolen ohjelmistoja, joilla voidaan luoda maastotiedosto (korkeuskartta) käytettäväksi Opensimulatorissa. OpenSim-maasto on pohjimmiltaan kuvatiedosto, joka koostuu harmaasävypisteistä.
 Musta piste on nolla tai kaksikymmentä metriä (60 jalkaa) oletusmerenpinnan alapuolella. L3DT on Windows-sovellus maastokarttojen ja pintakuvioiden luomiseen, joita voidaan käyttää korkealaatuisten maastotiedostojen luomiseen. </a:t>
            </a:r>
          </a:p>
        </p:txBody>
      </p:sp>
    </p:spTree>
    <p:extLst>
      <p:ext uri="{BB962C8B-B14F-4D97-AF65-F5344CB8AC3E}">
        <p14:creationId xmlns:p14="http://schemas.microsoft.com/office/powerpoint/2010/main" val="27020774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6672"/>
            <a:ext cx="5791200" cy="687606"/>
          </a:xfrm>
        </p:spPr>
        <p:txBody>
          <a:bodyPr rtlCol="0"/>
          <a:lstStyle/>
          <a:p>
            <a:pPr rtl="0"/>
            <a:r>
              <a:rPr lang="fi-fi" dirty="0"/>
              <a:t>TEKSTUURIT</a:t>
            </a:r>
          </a:p>
        </p:txBody>
      </p:sp>
      <p:sp>
        <p:nvSpPr>
          <p:cNvPr id="3" name="Content Placeholder 2"/>
          <p:cNvSpPr>
            <a:spLocks noGrp="1"/>
          </p:cNvSpPr>
          <p:nvPr>
            <p:ph idx="1"/>
          </p:nvPr>
        </p:nvSpPr>
        <p:spPr>
          <a:xfrm>
            <a:off x="179512" y="1772816"/>
            <a:ext cx="8712968" cy="2736304"/>
          </a:xfrm>
        </p:spPr>
        <p:txBody>
          <a:bodyPr rtlCol="0">
            <a:normAutofit/>
          </a:bodyPr>
          <a:lstStyle/>
          <a:p>
            <a:pPr marL="457200" indent="-457200" algn="just" rtl="0">
              <a:lnSpc>
                <a:spcPct val="150000"/>
              </a:lnSpc>
              <a:spcBef>
                <a:spcPts val="600"/>
              </a:spcBef>
              <a:buFont typeface="Wingdings" panose="05000000000000000000" pitchFamily="2" charset="2"/>
              <a:buChar char="ü"/>
            </a:pPr>
            <a:r>
              <a:rPr lang="fi-fi" sz="1800" b="0" dirty="0">
                <a:latin typeface="Arial (Body)"/>
                <a:cs typeface="Times New Roman" panose="02020603050405020304" pitchFamily="18" charset="0"/>
              </a:rPr>
              <a:t>Kaikille Opensimulatorissa luomillesi 3D-objekteille voit määrittää ja säätää tiettyjä kuvia/tekstuureja jokaiselle sivulle. Prim-objektin tai linkitetyn joukon muokkausvalikosta voit siirtyä "Tektuuri"-välilehdelle muuttaaksesi pintakuviokuvaa. Jos haluat valita kohteen tietyt pinnat, varmista että valitset "Select face" -valintaruudun.
 Pidä 'select'-näppäintä painettuna, jos haluat valita useita pintoja. </a:t>
            </a:r>
          </a:p>
        </p:txBody>
      </p:sp>
    </p:spTree>
    <p:extLst>
      <p:ext uri="{BB962C8B-B14F-4D97-AF65-F5344CB8AC3E}">
        <p14:creationId xmlns:p14="http://schemas.microsoft.com/office/powerpoint/2010/main" val="24952638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20901"/>
            <a:ext cx="5791200" cy="687606"/>
          </a:xfrm>
        </p:spPr>
        <p:txBody>
          <a:bodyPr rtlCol="0"/>
          <a:lstStyle/>
          <a:p>
            <a:pPr rtl="0"/>
            <a:r>
              <a:rPr lang="fi-fi" dirty="0"/>
              <a:t>TEKSTUURIT</a:t>
            </a:r>
          </a:p>
        </p:txBody>
      </p:sp>
      <p:sp>
        <p:nvSpPr>
          <p:cNvPr id="3" name="Content Placeholder 2"/>
          <p:cNvSpPr>
            <a:spLocks noGrp="1"/>
          </p:cNvSpPr>
          <p:nvPr>
            <p:ph idx="1"/>
          </p:nvPr>
        </p:nvSpPr>
        <p:spPr>
          <a:xfrm>
            <a:off x="107504" y="1556792"/>
            <a:ext cx="8712968" cy="4032448"/>
          </a:xfrm>
        </p:spPr>
        <p:txBody>
          <a:bodyPr rtlCol="0">
            <a:normAutofit/>
          </a:bodyPr>
          <a:lstStyle/>
          <a:p>
            <a:pPr marL="457200" indent="-457200" algn="just" rtl="0">
              <a:lnSpc>
                <a:spcPct val="150000"/>
              </a:lnSpc>
              <a:spcBef>
                <a:spcPts val="600"/>
              </a:spcBef>
              <a:buFont typeface="Wingdings" panose="05000000000000000000" pitchFamily="2" charset="2"/>
              <a:buChar char="ü"/>
            </a:pPr>
            <a:r>
              <a:rPr lang="fi-fi" sz="1800" b="0" dirty="0">
                <a:latin typeface="Arial (Body)"/>
                <a:cs typeface="Times New Roman" panose="02020603050405020304" pitchFamily="18" charset="0"/>
              </a:rPr>
              <a:t>Valitse yksi inventaariosi tekstuuritiedostoista (voit helposti ladata kuvia sinne) levittääksesi sen pinnoille.</a:t>
            </a:r>
          </a:p>
          <a:p>
            <a:pPr marL="457200" indent="-457200" algn="just" rtl="0">
              <a:lnSpc>
                <a:spcPct val="150000"/>
              </a:lnSpc>
              <a:spcBef>
                <a:spcPts val="600"/>
              </a:spcBef>
              <a:buFont typeface="Wingdings" panose="05000000000000000000" pitchFamily="2" charset="2"/>
              <a:buChar char="ü"/>
            </a:pPr>
            <a:r>
              <a:rPr lang="fi-fi" sz="1800" b="0" dirty="0">
                <a:latin typeface="Arial (Body)"/>
                <a:cs typeface="Times New Roman" panose="02020603050405020304" pitchFamily="18" charset="0"/>
              </a:rPr>
              <a:t>Alla olevat arvot (Vaaka-skaala, Pystyskaala, Toistoja per metri, Kiertoasteet, Vaakasiirtymä, Pystysiirtymä) voivat auttaa sinua säätämään, miten kuvan tekstuuria käytetään.</a:t>
            </a:r>
          </a:p>
          <a:p>
            <a:pPr marL="457200" indent="-457200" algn="just" rtl="0">
              <a:lnSpc>
                <a:spcPct val="150000"/>
              </a:lnSpc>
              <a:spcBef>
                <a:spcPts val="600"/>
              </a:spcBef>
              <a:buFont typeface="Wingdings" panose="05000000000000000000" pitchFamily="2" charset="2"/>
              <a:buChar char="ü"/>
            </a:pPr>
            <a:r>
              <a:rPr lang="fi-fi" sz="1800" b="0" dirty="0">
                <a:latin typeface="Arial (Body)"/>
                <a:cs typeface="Times New Roman" panose="02020603050405020304" pitchFamily="18" charset="0"/>
              </a:rPr>
              <a:t>Voit myös muuttaa väriä, säätää läpinäkyvyyttä ja hehkutehostetta.</a:t>
            </a:r>
          </a:p>
          <a:p>
            <a:pPr marL="457200" indent="-457200" algn="just" rtl="0">
              <a:lnSpc>
                <a:spcPct val="150000"/>
              </a:lnSpc>
              <a:spcBef>
                <a:spcPts val="600"/>
              </a:spcBef>
              <a:buFont typeface="Wingdings" panose="05000000000000000000" pitchFamily="2" charset="2"/>
              <a:buChar char="ü"/>
            </a:pPr>
            <a:r>
              <a:rPr lang="fi-fi" sz="1800" b="0" dirty="0">
                <a:latin typeface="Arial (Body)"/>
                <a:cs typeface="Times New Roman" panose="02020603050405020304" pitchFamily="18" charset="0"/>
              </a:rPr>
              <a:t>Voit käyttää läpinäkyviä kuvia (kuten .png) monimutkaisten 2D-objektien luomiseen.</a:t>
            </a:r>
          </a:p>
        </p:txBody>
      </p:sp>
    </p:spTree>
    <p:extLst>
      <p:ext uri="{BB962C8B-B14F-4D97-AF65-F5344CB8AC3E}">
        <p14:creationId xmlns:p14="http://schemas.microsoft.com/office/powerpoint/2010/main" val="2946931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476672"/>
            <a:ext cx="5791200" cy="759614"/>
          </a:xfrm>
        </p:spPr>
        <p:txBody>
          <a:bodyPr rtlCol="0"/>
          <a:lstStyle/>
          <a:p>
            <a:pPr rtl="0"/>
            <a:r>
              <a:rPr lang="fi-fi" dirty="0"/>
              <a:t>MEDIA PRIMIN PINNALLA</a:t>
            </a:r>
          </a:p>
        </p:txBody>
      </p:sp>
      <p:sp>
        <p:nvSpPr>
          <p:cNvPr id="3" name="Content Placeholder 2"/>
          <p:cNvSpPr>
            <a:spLocks noGrp="1"/>
          </p:cNvSpPr>
          <p:nvPr>
            <p:ph idx="1"/>
          </p:nvPr>
        </p:nvSpPr>
        <p:spPr>
          <a:xfrm>
            <a:off x="179512" y="1772816"/>
            <a:ext cx="8712968" cy="3240360"/>
          </a:xfrm>
        </p:spPr>
        <p:txBody>
          <a:bodyPr rtlCol="0">
            <a:normAutofit/>
          </a:bodyPr>
          <a:lstStyle/>
          <a:p>
            <a:pPr marL="457200" indent="-457200" algn="just" rtl="0">
              <a:lnSpc>
                <a:spcPct val="150000"/>
              </a:lnSpc>
              <a:spcBef>
                <a:spcPts val="600"/>
              </a:spcBef>
              <a:buFont typeface="Wingdings" panose="05000000000000000000" pitchFamily="2" charset="2"/>
              <a:buChar char="ü"/>
            </a:pPr>
            <a:r>
              <a:rPr lang="fi-fi" sz="1800" b="0" dirty="0">
                <a:latin typeface="Arial (Body)"/>
                <a:cs typeface="Times New Roman" panose="02020603050405020304" pitchFamily="18" charset="0"/>
              </a:rPr>
              <a:t>Media on Prim voi auttaa tekemään maailmastasi interaktiivisemman tarjoamalla tavan upottaa verkkosivuja, videoita ja muuta verkkopohjaista sisältöä maailmaasi. Melkein mitä tahansa, jolla on URL-osoite, voidaan upottaa. </a:t>
            </a:r>
          </a:p>
          <a:p>
            <a:pPr marL="457200" indent="-457200" algn="just" rtl="0">
              <a:lnSpc>
                <a:spcPct val="150000"/>
              </a:lnSpc>
              <a:spcBef>
                <a:spcPts val="600"/>
              </a:spcBef>
              <a:buFont typeface="Wingdings" panose="05000000000000000000" pitchFamily="2" charset="2"/>
              <a:buChar char="ü"/>
            </a:pPr>
            <a:r>
              <a:rPr lang="fi-fi" sz="1800" b="0" dirty="0">
                <a:latin typeface="Arial (Body)"/>
                <a:cs typeface="Times New Roman" panose="02020603050405020304" pitchFamily="18" charset="0"/>
              </a:rPr>
              <a:t>Voit käyttää Media on a Prim -ominaisuutta näyttääksesi jonkin Google Driven dokumentin paneelissa. Etsi asiakirja ja jaa se julkisesti verkossa, jotta asiakirja on käytettävissä ilman kirjautumista Google Driveen. </a:t>
            </a:r>
          </a:p>
        </p:txBody>
      </p:sp>
    </p:spTree>
    <p:extLst>
      <p:ext uri="{BB962C8B-B14F-4D97-AF65-F5344CB8AC3E}">
        <p14:creationId xmlns:p14="http://schemas.microsoft.com/office/powerpoint/2010/main" val="32587246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6672"/>
            <a:ext cx="5791200" cy="759614"/>
          </a:xfrm>
        </p:spPr>
        <p:txBody>
          <a:bodyPr rtlCol="0"/>
          <a:lstStyle/>
          <a:p>
            <a:pPr rtl="0"/>
            <a:r>
              <a:rPr lang="fi-fi" dirty="0"/>
              <a:t>MEDIA PRIMIN PINNALLA</a:t>
            </a:r>
          </a:p>
        </p:txBody>
      </p:sp>
      <p:sp>
        <p:nvSpPr>
          <p:cNvPr id="3" name="Content Placeholder 2"/>
          <p:cNvSpPr>
            <a:spLocks noGrp="1"/>
          </p:cNvSpPr>
          <p:nvPr>
            <p:ph idx="1"/>
          </p:nvPr>
        </p:nvSpPr>
        <p:spPr>
          <a:xfrm>
            <a:off x="179512" y="1772816"/>
            <a:ext cx="8712968" cy="2232248"/>
          </a:xfrm>
        </p:spPr>
        <p:txBody>
          <a:bodyPr rtlCol="0">
            <a:normAutofit/>
          </a:bodyPr>
          <a:lstStyle/>
          <a:p>
            <a:pPr marL="457200" indent="-457200" algn="just" rtl="0">
              <a:lnSpc>
                <a:spcPct val="150000"/>
              </a:lnSpc>
              <a:spcBef>
                <a:spcPts val="600"/>
              </a:spcBef>
              <a:buFont typeface="Wingdings" panose="05000000000000000000" pitchFamily="2" charset="2"/>
              <a:buChar char="ü"/>
            </a:pPr>
            <a:r>
              <a:rPr lang="fi-fi" b="0" dirty="0">
                <a:latin typeface="Arial (Body)"/>
                <a:cs typeface="Times New Roman" panose="02020603050405020304" pitchFamily="18" charset="0"/>
              </a:rPr>
              <a:t>Media on a Prim -ominaisuuden avulla voit myös näyttää videoita paneeleissa ympäri maailmaasi. Lähestymistapa on samanlainen kuin edellisessä osiossa.
 Sinun on käytettävä sen sivun URL-osoitetta, jolla videota isännöidään.</a:t>
            </a:r>
          </a:p>
        </p:txBody>
      </p:sp>
    </p:spTree>
    <p:extLst>
      <p:ext uri="{BB962C8B-B14F-4D97-AF65-F5344CB8AC3E}">
        <p14:creationId xmlns:p14="http://schemas.microsoft.com/office/powerpoint/2010/main" val="105637840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Základné">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Základné">
      <a:majorFont>
        <a:latin typeface="Arial Black"/>
        <a:ea typeface=""/>
        <a:cs typeface=""/>
        <a:font script="Jpan" typeface="ＭＳ Ｐゴシック"/>
        <a:font script="Hang" typeface="HY견고딕"/>
        <a:font script="Hans" typeface="微软雅黑"/>
        <a:font script="Hant" typeface="微軟正黑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Základné">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41275" cap="flat" cmpd="sng" algn="ctr">
          <a:solidFill>
            <a:schemeClr val="phClr"/>
          </a:solidFill>
          <a:prstDash val="solid"/>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blipFill rotWithShape="1">
          <a:blip xmlns:r="http://schemas.openxmlformats.org/officeDocument/2006/relationships" r:embed="rId1">
            <a:duotone>
              <a:schemeClr val="phClr">
                <a:tint val="96000"/>
              </a:schemeClr>
              <a:schemeClr val="phClr">
                <a:shade val="94000"/>
              </a:schemeClr>
            </a:duotone>
          </a:blip>
          <a:tile tx="0" ty="0" sx="100000" sy="100000" flip="none" algn="tl"/>
        </a:blipFill>
        <a:gradFill rotWithShape="1">
          <a:gsLst>
            <a:gs pos="0">
              <a:schemeClr val="phClr">
                <a:tint val="84000"/>
                <a:satMod val="110000"/>
              </a:schemeClr>
            </a:gs>
            <a:gs pos="44000">
              <a:schemeClr val="phClr">
                <a:tint val="93000"/>
                <a:satMod val="115000"/>
              </a:schemeClr>
            </a:gs>
            <a:gs pos="100000">
              <a:schemeClr val="phClr">
                <a:tint val="100000"/>
                <a:shade val="59000"/>
                <a:satMod val="120000"/>
              </a:schemeClr>
            </a:gs>
          </a:gsLst>
          <a:path path="circle">
            <a:fillToRect l="40000" t="60000" r="60000" b="40000"/>
          </a:path>
        </a:gradFill>
      </a:bgFillStyleLst>
    </a:fmtScheme>
  </a:themeElements>
  <a:objectDefaults/>
  <a:extraClrSchemeLst/>
</a:theme>
</file>

<file path=ppt/theme/theme2.xml><?xml version="1.0" encoding="utf-8"?>
<a:theme xmlns:a="http://schemas.openxmlformats.org/drawingml/2006/main" name="Motív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ív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2583</TotalTime>
  <Words>382</Words>
  <Application>Microsoft Office PowerPoint</Application>
  <PresentationFormat>On-screen Show (4:3)</PresentationFormat>
  <Paragraphs>22</Paragraphs>
  <Slides>7</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7</vt:i4>
      </vt:variant>
    </vt:vector>
  </HeadingPairs>
  <TitlesOfParts>
    <vt:vector size="15" baseType="lpstr">
      <vt:lpstr>Arial</vt:lpstr>
      <vt:lpstr>Arial </vt:lpstr>
      <vt:lpstr>Arial (Body)</vt:lpstr>
      <vt:lpstr>Arial Black</vt:lpstr>
      <vt:lpstr>Calibri</vt:lpstr>
      <vt:lpstr>Verdana</vt:lpstr>
      <vt:lpstr>Wingdings</vt:lpstr>
      <vt:lpstr>Základné</vt:lpstr>
      <vt:lpstr>5. Maastot, tekstuurit, media Primissä</vt:lpstr>
      <vt:lpstr>MAASTOT</vt:lpstr>
      <vt:lpstr>MAASTOT</vt:lpstr>
      <vt:lpstr>TEKSTUURIT</vt:lpstr>
      <vt:lpstr>TEKSTUURIT</vt:lpstr>
      <vt:lpstr>MEDIA PRIMIN PINNALLA</vt:lpstr>
      <vt:lpstr>MEDIA PRIMIN PINNALLA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Prezentácia programu PowerPoint</dc:title>
  <dc:creator>Zuzana Palková</dc:creator>
  <cp:lastModifiedBy>Athanasios Christopoulos</cp:lastModifiedBy>
  <cp:revision>181</cp:revision>
  <cp:lastPrinted>2019-02-12T08:21:40Z</cp:lastPrinted>
  <dcterms:created xsi:type="dcterms:W3CDTF">2019-02-10T21:49:04Z</dcterms:created>
  <dcterms:modified xsi:type="dcterms:W3CDTF">2022-09-16T18:48:05Z</dcterms:modified>
</cp:coreProperties>
</file>