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302" r:id="rId4"/>
    <p:sldId id="303" r:id="rId5"/>
    <p:sldId id="304" r:id="rId6"/>
    <p:sldId id="305" r:id="rId7"/>
    <p:sldId id="306" r:id="rId8"/>
  </p:sldIdLst>
  <p:sldSz cx="9144000" cy="6858000" type="screen4x3"/>
  <p:notesSz cx="7315200" cy="9601200"/>
  <p:defaultTextStyle>
    <a:defPPr rtl="0">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8" autoAdjust="0"/>
    <p:restoredTop sz="93450" autoAdjust="0"/>
  </p:normalViewPr>
  <p:slideViewPr>
    <p:cSldViewPr>
      <p:cViewPr varScale="1">
        <p:scale>
          <a:sx n="107" d="100"/>
          <a:sy n="107" d="100"/>
        </p:scale>
        <p:origin x="157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pPr rtl="0"/>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pPr rtl="0"/>
            <a:fld id="{1372E2F8-8C27-4303-A77C-E724F5C8016B}" type="datetimeFigureOut">
              <a:rPr lang="sk-SK" smtClean="0"/>
              <a:pPr rtl="0"/>
              <a:t>16. 9. 2022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pPr rtl="0"/>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pPr rtl="0"/>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pPr rtl="0"/>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pPr rtl="0"/>
            <a:fld id="{1F5F3F0D-312C-4AED-8EB4-1582FE5784D7}" type="datetimeFigureOut">
              <a:rPr lang="sk-SK" smtClean="0"/>
              <a:pPr rtl="0"/>
              <a:t>16. 9. 2022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rtl="0"/>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rtl="0"/>
            <a:r>
              <a:rPr lang="fi-fi"/>
              <a:t>Upravte štýl predlohy textu.</a:t>
            </a:r>
          </a:p>
          <a:p>
            <a:pPr lvl="1" rtl="0"/>
            <a:r>
              <a:rPr lang="fi-fi"/>
              <a:t>Druhá úroveň</a:t>
            </a:r>
          </a:p>
          <a:p>
            <a:pPr lvl="2" rtl="0"/>
            <a:r>
              <a:rPr lang="fi-fi"/>
              <a:t>Tretia úroveň</a:t>
            </a:r>
          </a:p>
          <a:p>
            <a:pPr lvl="3" rtl="0"/>
            <a:r>
              <a:rPr lang="fi-fi"/>
              <a:t>Štvrtá úroveň</a:t>
            </a:r>
          </a:p>
          <a:p>
            <a:pPr lvl="4" rtl="0"/>
            <a:r>
              <a:rPr lang="fi-fi"/>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pPr rtl="0"/>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pPr rtl="0"/>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rtlCol="0"/>
          <a:lstStyle/>
          <a:p>
            <a:pPr rtl="0"/>
            <a:endParaRPr lang="sk-SK" dirty="0"/>
          </a:p>
        </p:txBody>
      </p:sp>
      <p:sp>
        <p:nvSpPr>
          <p:cNvPr id="4" name="Zástupný objekt pre číslo snímky 3"/>
          <p:cNvSpPr>
            <a:spLocks noGrp="1"/>
          </p:cNvSpPr>
          <p:nvPr>
            <p:ph type="sldNum" sz="quarter" idx="5"/>
          </p:nvPr>
        </p:nvSpPr>
        <p:spPr/>
        <p:txBody>
          <a:bodyPr rtlCol="0"/>
          <a:lstStyle/>
          <a:p>
            <a:pPr rtl="0"/>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rtlCol="0" anchor="ctr">
            <a:noAutofit/>
          </a:bodyPr>
          <a:lstStyle>
            <a:lvl1pPr>
              <a:lnSpc>
                <a:spcPct val="100000"/>
              </a:lnSpc>
              <a:defRPr sz="6000" cap="none" spc="-80" baseline="0">
                <a:solidFill>
                  <a:srgbClr val="FFC000"/>
                </a:solidFill>
              </a:defRPr>
            </a:lvl1pPr>
          </a:lstStyle>
          <a:p>
            <a:pPr rtl="0"/>
            <a:r>
              <a:rPr lang="fi-fi"/>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rtlCol="0"/>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i-fi"/>
              <a:t>Kliknutím upravte štýl predlohy podnadpisu</a:t>
            </a:r>
            <a:endParaRPr lang="en-US" dirty="0"/>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6" name="Slide Number Placeholder 5"/>
          <p:cNvSpPr>
            <a:spLocks noGrp="1"/>
          </p:cNvSpPr>
          <p:nvPr>
            <p:ph type="sldNum" sz="quarter" idx="12"/>
          </p:nvPr>
        </p:nvSpPr>
        <p:spPr/>
        <p:txBody>
          <a:bodyPr rtlCol="0"/>
          <a:lstStyle>
            <a:lvl1pPr>
              <a:defRPr>
                <a:solidFill>
                  <a:schemeClr val="tx1"/>
                </a:solidFill>
              </a:defRPr>
            </a:lvl1pPr>
          </a:lstStyle>
          <a:p>
            <a:pPr rtl="0"/>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Vertical Text Placeholder 2"/>
          <p:cNvSpPr>
            <a:spLocks noGrp="1"/>
          </p:cNvSpPr>
          <p:nvPr>
            <p:ph type="body" orient="vert" idx="1"/>
          </p:nvPr>
        </p:nvSpPr>
        <p:spPr/>
        <p:txBody>
          <a:bodyPr vert="eaVert"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rtlCol="0">
            <a:normAutofit/>
          </a:bodyPr>
          <a:lstStyle>
            <a:lvl1pPr>
              <a:defRPr sz="2800"/>
            </a:lvl1pPr>
          </a:lstStyle>
          <a:p>
            <a:pPr rtl="0"/>
            <a:r>
              <a:rPr lang="fi-fi"/>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b="1">
                <a:latin typeface="Arial "/>
              </a:defRPr>
            </a:lvl1pPr>
          </a:lstStyle>
          <a:p>
            <a:pPr rtl="0"/>
            <a:r>
              <a:rPr lang="fi-fi"/>
              <a:t>Kliknutím upravte štýl predlohy nadpisu</a:t>
            </a:r>
            <a:endParaRPr lang="en-US" dirty="0"/>
          </a:p>
        </p:txBody>
      </p:sp>
      <p:sp>
        <p:nvSpPr>
          <p:cNvPr id="3" name="Content Placeholder 2"/>
          <p:cNvSpPr>
            <a:spLocks noGrp="1"/>
          </p:cNvSpPr>
          <p:nvPr>
            <p:ph idx="1"/>
          </p:nvPr>
        </p:nvSpPr>
        <p:spPr/>
        <p:txBody>
          <a:bodyPr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rtlCol="0" anchor="ctr">
            <a:noAutofit/>
          </a:bodyPr>
          <a:lstStyle>
            <a:lvl1pPr algn="l">
              <a:lnSpc>
                <a:spcPct val="100000"/>
              </a:lnSpc>
              <a:defRPr sz="7200" b="0" cap="none" spc="-80" baseline="0">
                <a:solidFill>
                  <a:srgbClr val="FFC000"/>
                </a:solidFill>
              </a:defRPr>
            </a:lvl1pPr>
          </a:lstStyle>
          <a:p>
            <a:pPr rtl="0"/>
            <a:r>
              <a:rPr lang="fi-fi"/>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rtlCol="0"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i-fi"/>
              <a:t>Upraviť štýly predlohy textu</a:t>
            </a:r>
          </a:p>
        </p:txBody>
      </p:sp>
      <p:sp>
        <p:nvSpPr>
          <p:cNvPr id="7" name="Date Placeholder 6"/>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8" name="Slide Number Placeholder 7"/>
          <p:cNvSpPr>
            <a:spLocks noGrp="1"/>
          </p:cNvSpPr>
          <p:nvPr>
            <p:ph type="sldNum" sz="quarter" idx="11"/>
          </p:nvPr>
        </p:nvSpPr>
        <p:spPr/>
        <p:txBody>
          <a:bodyPr rtlCol="0"/>
          <a:lstStyle/>
          <a:p>
            <a:pPr rtl="0"/>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rtlCol="0"/>
          <a:lstStyle/>
          <a:p>
            <a:pPr rtl="0"/>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Content Placeholder 3"/>
          <p:cNvSpPr>
            <a:spLocks noGrp="1"/>
          </p:cNvSpPr>
          <p:nvPr>
            <p:ph sz="half" idx="2"/>
          </p:nvPr>
        </p:nvSpPr>
        <p:spPr>
          <a:xfrm>
            <a:off x="5090160" y="1574800"/>
            <a:ext cx="329184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rtlCol="0"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i-fi"/>
              <a:t>Upraviť štýly predlohy textu</a:t>
            </a:r>
          </a:p>
        </p:txBody>
      </p:sp>
      <p:sp>
        <p:nvSpPr>
          <p:cNvPr id="4" name="Content Placeholder 3"/>
          <p:cNvSpPr>
            <a:spLocks noGrp="1"/>
          </p:cNvSpPr>
          <p:nvPr>
            <p:ph sz="half" idx="2"/>
          </p:nvPr>
        </p:nvSpPr>
        <p:spPr>
          <a:xfrm>
            <a:off x="1627632" y="2259366"/>
            <a:ext cx="3291840" cy="3840480"/>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rtlCol="0"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fi-fi"/>
              <a:t>Upraviť štýly predlohy textu</a:t>
            </a:r>
          </a:p>
        </p:txBody>
      </p:sp>
      <p:sp>
        <p:nvSpPr>
          <p:cNvPr id="6" name="Content Placeholder 5"/>
          <p:cNvSpPr>
            <a:spLocks noGrp="1"/>
          </p:cNvSpPr>
          <p:nvPr>
            <p:ph sz="quarter" idx="4"/>
          </p:nvPr>
        </p:nvSpPr>
        <p:spPr>
          <a:xfrm>
            <a:off x="5093208" y="2259366"/>
            <a:ext cx="3291840" cy="3840480"/>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7" name="Date Placeholder 6"/>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8" name="Footer Placeholder 7"/>
          <p:cNvSpPr>
            <a:spLocks noGrp="1"/>
          </p:cNvSpPr>
          <p:nvPr>
            <p:ph type="ftr" sz="quarter" idx="11"/>
          </p:nvPr>
        </p:nvSpPr>
        <p:spPr/>
        <p:txBody>
          <a:bodyPr rtlCol="0"/>
          <a:lstStyle/>
          <a:p>
            <a:pPr rtl="0"/>
            <a:endParaRPr lang="sk-SK"/>
          </a:p>
        </p:txBody>
      </p:sp>
      <p:sp>
        <p:nvSpPr>
          <p:cNvPr id="9" name="Slide Number Placeholder 8"/>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cap="none" baseline="0"/>
            </a:lvl1pPr>
          </a:lstStyle>
          <a:p>
            <a:pPr rtl="0"/>
            <a:r>
              <a:rPr lang="fi-fi"/>
              <a:t>Kliknutím upravte štýl predlohy nadpisu</a:t>
            </a:r>
            <a:endParaRPr lang="en-US" dirty="0"/>
          </a:p>
        </p:txBody>
      </p:sp>
      <p:sp>
        <p:nvSpPr>
          <p:cNvPr id="3" name="Date Placeholder 2"/>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4" name="Footer Placeholder 3"/>
          <p:cNvSpPr>
            <a:spLocks noGrp="1"/>
          </p:cNvSpPr>
          <p:nvPr>
            <p:ph type="ftr" sz="quarter" idx="11"/>
          </p:nvPr>
        </p:nvSpPr>
        <p:spPr/>
        <p:txBody>
          <a:bodyPr rtlCol="0"/>
          <a:lstStyle/>
          <a:p>
            <a:pPr rtl="0"/>
            <a:endParaRPr lang="sk-SK"/>
          </a:p>
        </p:txBody>
      </p:sp>
      <p:sp>
        <p:nvSpPr>
          <p:cNvPr id="5" name="Slide Number Placeholder 4"/>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3" name="Footer Placeholder 2"/>
          <p:cNvSpPr>
            <a:spLocks noGrp="1"/>
          </p:cNvSpPr>
          <p:nvPr>
            <p:ph type="ftr" sz="quarter" idx="11"/>
          </p:nvPr>
        </p:nvSpPr>
        <p:spPr/>
        <p:txBody>
          <a:bodyPr rtlCol="0"/>
          <a:lstStyle/>
          <a:p>
            <a:pPr rtl="0"/>
            <a:endParaRPr lang="sk-SK"/>
          </a:p>
        </p:txBody>
      </p:sp>
      <p:sp>
        <p:nvSpPr>
          <p:cNvPr id="4" name="Slide Number Placeholder 3"/>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Text Placeholder 3"/>
          <p:cNvSpPr>
            <a:spLocks noGrp="1"/>
          </p:cNvSpPr>
          <p:nvPr>
            <p:ph type="body" sz="half" idx="2"/>
          </p:nvPr>
        </p:nvSpPr>
        <p:spPr>
          <a:xfrm>
            <a:off x="457200" y="1600200"/>
            <a:ext cx="3008313" cy="4480560"/>
          </a:xfrm>
        </p:spPr>
        <p:txBody>
          <a:bodyPr rtlCol="0">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i-fi"/>
              <a:t>Upraviť štýly predlohy textu</a:t>
            </a:r>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p>
            <a:pPr rtl="0"/>
            <a:fld id="{EDF2FB19-191C-4C07-9760-6B65CEE1532D}" type="slidenum">
              <a:rPr lang="sk-SK" smtClean="0"/>
              <a:pPr/>
              <a:t>‹#›</a:t>
            </a:fld>
            <a:endParaRPr lang="sk-SK"/>
          </a:p>
        </p:txBody>
      </p:sp>
      <p:sp>
        <p:nvSpPr>
          <p:cNvPr id="8" name="Title 7"/>
          <p:cNvSpPr>
            <a:spLocks noGrp="1"/>
          </p:cNvSpPr>
          <p:nvPr>
            <p:ph type="title"/>
          </p:nvPr>
        </p:nvSpPr>
        <p:spPr/>
        <p:txBody>
          <a:bodyPr rtlCol="0">
            <a:noAutofit/>
          </a:bodyPr>
          <a:lstStyle>
            <a:lvl1pPr>
              <a:defRPr sz="2800"/>
            </a:lvl1pPr>
          </a:lstStyle>
          <a:p>
            <a:pPr rtl="0"/>
            <a:r>
              <a:rPr lang="fi-fi"/>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i-fi"/>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rtlCol="0"/>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i-fi"/>
              <a:t>Upraviť štýly predlohy textu</a:t>
            </a:r>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lvl1pPr>
              <a:defRPr>
                <a:solidFill>
                  <a:schemeClr val="tx1"/>
                </a:solidFill>
              </a:defRPr>
            </a:lvl1pPr>
          </a:lstStyle>
          <a:p>
            <a:pPr rtl="0"/>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rtlCol="0" anchor="t">
            <a:noAutofit/>
          </a:bodyPr>
          <a:lstStyle>
            <a:lvl1pPr>
              <a:defRPr sz="2400"/>
            </a:lvl1pPr>
          </a:lstStyle>
          <a:p>
            <a:pPr rtl="0"/>
            <a:r>
              <a:rPr lang="fi-fi"/>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pPr rtl="0"/>
            <a:r>
              <a:rPr lang="fi-fi"/>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rtl="0"/>
            <a:r>
              <a:rPr lang="fi-fi"/>
              <a:t>Upravte štýl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rtl="0"/>
            <a:fld id="{CA76AC6C-1845-4AD9-86CE-459EC2905EDA}" type="datetimeFigureOut">
              <a:rPr lang="sk-SK" smtClean="0"/>
              <a:pPr rtl="0"/>
              <a:t>16. 9. 2022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rtl="0"/>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rtl="0"/>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2780375"/>
            <a:ext cx="8072494" cy="1297250"/>
          </a:xfrm>
        </p:spPr>
        <p:txBody>
          <a:bodyPr rtlCol="0"/>
          <a:lstStyle/>
          <a:p>
            <a:pPr algn="ctr" rtl="0"/>
            <a:r>
              <a:rPr lang="fi-fi" sz="4000" b="1">
                <a:solidFill>
                  <a:schemeClr val="accent6">
                    <a:lumMod val="75000"/>
                  </a:schemeClr>
                </a:solidFill>
                <a:latin typeface="Calibri" panose="020F0502020204030204" pitchFamily="34" charset="0"/>
                <a:ea typeface="Montserrat"/>
                <a:cs typeface="Calibri" panose="020F0502020204030204" pitchFamily="34" charset="0"/>
                <a:sym typeface="Montserrat"/>
              </a:rPr>
              <a:t>5.	Maastot, tekstuurit, media Primissä</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rtlCol="0">
            <a:spAutoFit/>
          </a:bodyPr>
          <a:lstStyle/>
          <a:p>
            <a:pPr algn="ctr" rtl="0"/>
            <a:r>
              <a:rPr lang="fi-fi" sz="1600" b="1" cap="small">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rtlCol="0">
            <a:spAutoFit/>
          </a:bodyPr>
          <a:lstStyle/>
          <a:p>
            <a:pPr algn="ctr" rtl="0"/>
            <a:r>
              <a:rPr lang="fi-fi">
                <a:solidFill>
                  <a:srgbClr val="EF8E7B"/>
                </a:solidFill>
              </a:rPr>
              <a:t>3D Worlds</a:t>
            </a:r>
          </a:p>
        </p:txBody>
      </p:sp>
    </p:spTree>
    <p:extLst>
      <p:ext uri="{BB962C8B-B14F-4D97-AF65-F5344CB8AC3E}">
        <p14:creationId xmlns:p14="http://schemas.microsoft.com/office/powerpoint/2010/main" val="96799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rtlCol="0"/>
          <a:lstStyle/>
          <a:p>
            <a:pPr rtl="0"/>
            <a:r>
              <a:rPr lang="fi-fi" dirty="0"/>
              <a:t>MAASTOT</a:t>
            </a:r>
          </a:p>
        </p:txBody>
      </p:sp>
      <p:sp>
        <p:nvSpPr>
          <p:cNvPr id="3" name="Content Placeholder 2"/>
          <p:cNvSpPr>
            <a:spLocks noGrp="1"/>
          </p:cNvSpPr>
          <p:nvPr>
            <p:ph idx="1"/>
          </p:nvPr>
        </p:nvSpPr>
        <p:spPr>
          <a:xfrm>
            <a:off x="179512" y="1772816"/>
            <a:ext cx="8712968" cy="3816424"/>
          </a:xfrm>
        </p:spPr>
        <p:txBody>
          <a:bodyPr rtlCol="0">
            <a:normAutofit/>
          </a:bodyPr>
          <a:lstStyle/>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Voit muokata kunkin alueen maastoa muuttamalla maan korkeutta kussakin paikassa. </a:t>
            </a:r>
          </a:p>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Yksi tapa muuttaa korkeutta on siirtyä 3D-maailmaan avatarina ja käyttää 3D-esityksen tarjoamia työkaluja (sinun on oltava alueen tai määritettävän alueen omistaja, jotta voit muuttaa maastoa).
 Voit tehdä tämän napsauttamalla hiiren oikealla painikkeella jossain kohti maastossa ja valitsemalla "Edit terrain", jolloin maaston muokkaustyökalut avautuvat.</a:t>
            </a:r>
            <a:endParaRPr lang="en-US" sz="1800" dirty="0">
              <a:latin typeface="Arial (Body)"/>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rtlCol="0"/>
          <a:lstStyle/>
          <a:p>
            <a:pPr rtl="0"/>
            <a:r>
              <a:rPr lang="fi-fi" dirty="0"/>
              <a:t>MAASTOT</a:t>
            </a:r>
          </a:p>
        </p:txBody>
      </p:sp>
      <p:sp>
        <p:nvSpPr>
          <p:cNvPr id="3" name="Content Placeholder 2"/>
          <p:cNvSpPr>
            <a:spLocks noGrp="1"/>
          </p:cNvSpPr>
          <p:nvPr>
            <p:ph idx="1"/>
          </p:nvPr>
        </p:nvSpPr>
        <p:spPr>
          <a:xfrm>
            <a:off x="107504" y="1772816"/>
            <a:ext cx="8712968" cy="3528392"/>
          </a:xfrm>
        </p:spPr>
        <p:txBody>
          <a:bodyPr rtlCol="0">
            <a:normAutofit lnSpcReduction="10000"/>
          </a:bodyPr>
          <a:lstStyle/>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Nopea tapa määrittää korkeuskartta nopeasti tiettyihin arvoihin on käyttää Opensimulator-konsolin "terrain fill" -komentoa. </a:t>
            </a:r>
          </a:p>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On myös kolmannen osapuolen ohjelmistoja, joilla voidaan luoda maastotiedosto (korkeuskartta) käytettäväksi Opensimulatorissa. OpenSim-maasto on pohjimmiltaan kuvatiedosto, joka koostuu harmaasävypisteistä.
 Musta piste on nolla tai kaksikymmentä metriä (60 jalkaa) oletusmerenpinnan alapuolella. L3DT on Windows-sovellus maastokarttojen ja pintakuvioiden luomiseen, joita voidaan käyttää korkealaatuisten maastotiedostojen luomiseen. </a:t>
            </a:r>
          </a:p>
        </p:txBody>
      </p:sp>
    </p:spTree>
    <p:extLst>
      <p:ext uri="{BB962C8B-B14F-4D97-AF65-F5344CB8AC3E}">
        <p14:creationId xmlns:p14="http://schemas.microsoft.com/office/powerpoint/2010/main" val="270207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rtlCol="0"/>
          <a:lstStyle/>
          <a:p>
            <a:pPr rtl="0"/>
            <a:r>
              <a:rPr lang="fi-fi" dirty="0"/>
              <a:t>TEKSTUURIT</a:t>
            </a:r>
          </a:p>
        </p:txBody>
      </p:sp>
      <p:sp>
        <p:nvSpPr>
          <p:cNvPr id="3" name="Content Placeholder 2"/>
          <p:cNvSpPr>
            <a:spLocks noGrp="1"/>
          </p:cNvSpPr>
          <p:nvPr>
            <p:ph idx="1"/>
          </p:nvPr>
        </p:nvSpPr>
        <p:spPr>
          <a:xfrm>
            <a:off x="179512" y="1772816"/>
            <a:ext cx="8712968" cy="2736304"/>
          </a:xfrm>
        </p:spPr>
        <p:txBody>
          <a:bodyPr rtlCol="0">
            <a:normAutofit/>
          </a:bodyPr>
          <a:lstStyle/>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Kaikille Opensimulatorissa luomillesi 3D-objekteille voit määrittää ja säätää tiettyjä kuvia/tekstuureja jokaiselle sivulle. Prim-objektin tai linkitetyn joukon muokkausvalikosta voit siirtyä "Tektuuri"-välilehdelle muuttaaksesi pintakuviokuvaa. Jos haluat valita kohteen tietyt pinnat, varmista että valitset "Select face" -valintaruudun.
 Pidä 'select'-näppäintä painettuna, jos haluat valita useita pintoja. </a:t>
            </a:r>
          </a:p>
        </p:txBody>
      </p:sp>
    </p:spTree>
    <p:extLst>
      <p:ext uri="{BB962C8B-B14F-4D97-AF65-F5344CB8AC3E}">
        <p14:creationId xmlns:p14="http://schemas.microsoft.com/office/powerpoint/2010/main" val="2495263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20901"/>
            <a:ext cx="5791200" cy="687606"/>
          </a:xfrm>
        </p:spPr>
        <p:txBody>
          <a:bodyPr rtlCol="0"/>
          <a:lstStyle/>
          <a:p>
            <a:pPr rtl="0"/>
            <a:r>
              <a:rPr lang="fi-fi" dirty="0"/>
              <a:t>TEKSTUURIT</a:t>
            </a:r>
          </a:p>
        </p:txBody>
      </p:sp>
      <p:sp>
        <p:nvSpPr>
          <p:cNvPr id="3" name="Content Placeholder 2"/>
          <p:cNvSpPr>
            <a:spLocks noGrp="1"/>
          </p:cNvSpPr>
          <p:nvPr>
            <p:ph idx="1"/>
          </p:nvPr>
        </p:nvSpPr>
        <p:spPr>
          <a:xfrm>
            <a:off x="107504" y="1556792"/>
            <a:ext cx="8712968" cy="4032448"/>
          </a:xfrm>
        </p:spPr>
        <p:txBody>
          <a:bodyPr rtlCol="0">
            <a:normAutofit/>
          </a:bodyPr>
          <a:lstStyle/>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Valitse yksi inventaariosi tekstuuritiedostoista (voit helposti ladata kuvia sinne) levittääksesi sen pinnoille.</a:t>
            </a:r>
          </a:p>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Alla olevat arvot (Vaaka-skaala, Pystyskaala, Toistoja per metri, Kiertoasteet, Vaakasiirtymä, Pystysiirtymä) voivat auttaa sinua säätämään, miten kuvan tekstuuria käytetään.</a:t>
            </a:r>
          </a:p>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Voit myös muuttaa väriä, säätää läpinäkyvyyttä ja hehkutehostetta.</a:t>
            </a:r>
          </a:p>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Voit käyttää läpinäkyviä kuvia (kuten .png) monimutkaisten 2D-objektien luomiseen.</a:t>
            </a:r>
          </a:p>
        </p:txBody>
      </p:sp>
    </p:spTree>
    <p:extLst>
      <p:ext uri="{BB962C8B-B14F-4D97-AF65-F5344CB8AC3E}">
        <p14:creationId xmlns:p14="http://schemas.microsoft.com/office/powerpoint/2010/main" val="294693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5791200" cy="759614"/>
          </a:xfrm>
        </p:spPr>
        <p:txBody>
          <a:bodyPr rtlCol="0"/>
          <a:lstStyle/>
          <a:p>
            <a:pPr rtl="0"/>
            <a:r>
              <a:rPr lang="fi-fi" dirty="0"/>
              <a:t>MEDIA PRIMIN PINNALLA</a:t>
            </a:r>
          </a:p>
        </p:txBody>
      </p:sp>
      <p:sp>
        <p:nvSpPr>
          <p:cNvPr id="3" name="Content Placeholder 2"/>
          <p:cNvSpPr>
            <a:spLocks noGrp="1"/>
          </p:cNvSpPr>
          <p:nvPr>
            <p:ph idx="1"/>
          </p:nvPr>
        </p:nvSpPr>
        <p:spPr>
          <a:xfrm>
            <a:off x="179512" y="1772816"/>
            <a:ext cx="8712968" cy="3240360"/>
          </a:xfrm>
        </p:spPr>
        <p:txBody>
          <a:bodyPr rtlCol="0">
            <a:normAutofit/>
          </a:bodyPr>
          <a:lstStyle/>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Media on Prim voi auttaa tekemään maailmastasi interaktiivisemman tarjoamalla tavan upottaa verkkosivuja, videoita ja muuta verkkopohjaista sisältöä maailmaasi. Melkein mitä tahansa, jolla on URL-osoite, voidaan upottaa. </a:t>
            </a:r>
          </a:p>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Voit käyttää Media on a Prim -ominaisuutta näyttääksesi jonkin Google Driven dokumentin paneelissa. Etsi asiakirja ja jaa se julkisesti verkossa, jotta asiakirja on käytettävissä ilman kirjautumista Google Driveen. </a:t>
            </a:r>
          </a:p>
        </p:txBody>
      </p:sp>
    </p:spTree>
    <p:extLst>
      <p:ext uri="{BB962C8B-B14F-4D97-AF65-F5344CB8AC3E}">
        <p14:creationId xmlns:p14="http://schemas.microsoft.com/office/powerpoint/2010/main" val="3258724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rtlCol="0"/>
          <a:lstStyle/>
          <a:p>
            <a:pPr rtl="0"/>
            <a:r>
              <a:rPr lang="fi-fi" dirty="0"/>
              <a:t>MEDIA PRIMIN PINNALLA</a:t>
            </a:r>
          </a:p>
        </p:txBody>
      </p:sp>
      <p:sp>
        <p:nvSpPr>
          <p:cNvPr id="3" name="Content Placeholder 2"/>
          <p:cNvSpPr>
            <a:spLocks noGrp="1"/>
          </p:cNvSpPr>
          <p:nvPr>
            <p:ph idx="1"/>
          </p:nvPr>
        </p:nvSpPr>
        <p:spPr>
          <a:xfrm>
            <a:off x="179512" y="1772816"/>
            <a:ext cx="8712968" cy="2232248"/>
          </a:xfrm>
        </p:spPr>
        <p:txBody>
          <a:bodyPr rtlCol="0">
            <a:normAutofit/>
          </a:bodyPr>
          <a:lstStyle/>
          <a:p>
            <a:pPr marL="457200" indent="-457200" algn="just" rtl="0">
              <a:lnSpc>
                <a:spcPct val="150000"/>
              </a:lnSpc>
              <a:spcBef>
                <a:spcPts val="600"/>
              </a:spcBef>
              <a:buFont typeface="Wingdings" panose="05000000000000000000" pitchFamily="2" charset="2"/>
              <a:buChar char="ü"/>
            </a:pPr>
            <a:r>
              <a:rPr lang="fi-fi" b="0" dirty="0">
                <a:latin typeface="Arial (Body)"/>
                <a:cs typeface="Times New Roman" panose="02020603050405020304" pitchFamily="18" charset="0"/>
              </a:rPr>
              <a:t>Media on a Prim -ominaisuuden avulla voit myös näyttää videoita paneeleissa ympäri maailmaasi. Lähestymistapa on samanlainen kuin edellisessä osiossa.
 Sinun on käytettävä sen sivun URL-osoitetta, jolla videota isännöidään.</a:t>
            </a:r>
          </a:p>
        </p:txBody>
      </p:sp>
    </p:spTree>
    <p:extLst>
      <p:ext uri="{BB962C8B-B14F-4D97-AF65-F5344CB8AC3E}">
        <p14:creationId xmlns:p14="http://schemas.microsoft.com/office/powerpoint/2010/main" val="1056378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2583</TotalTime>
  <Words>382</Words>
  <Application>Microsoft Office PowerPoint</Application>
  <PresentationFormat>On-screen Show (4:3)</PresentationFormat>
  <Paragraphs>22</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 </vt:lpstr>
      <vt:lpstr>Arial (Body)</vt:lpstr>
      <vt:lpstr>Arial Black</vt:lpstr>
      <vt:lpstr>Calibri</vt:lpstr>
      <vt:lpstr>Verdana</vt:lpstr>
      <vt:lpstr>Wingdings</vt:lpstr>
      <vt:lpstr>Základné</vt:lpstr>
      <vt:lpstr>5. Maastot, tekstuurit, media Primissä</vt:lpstr>
      <vt:lpstr>MAASTOT</vt:lpstr>
      <vt:lpstr>MAASTOT</vt:lpstr>
      <vt:lpstr>TEKSTUURIT</vt:lpstr>
      <vt:lpstr>TEKSTUURIT</vt:lpstr>
      <vt:lpstr>MEDIA PRIMIN PINNALLA</vt:lpstr>
      <vt:lpstr>MEDIA PRIMIN PINNALLA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181</cp:revision>
  <cp:lastPrinted>2019-02-12T08:21:40Z</cp:lastPrinted>
  <dcterms:created xsi:type="dcterms:W3CDTF">2019-02-10T21:49:04Z</dcterms:created>
  <dcterms:modified xsi:type="dcterms:W3CDTF">2022-09-16T18:48:05Z</dcterms:modified>
</cp:coreProperties>
</file>