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57" r:id="rId3"/>
    <p:sldId id="308" r:id="rId4"/>
    <p:sldId id="307" r:id="rId5"/>
    <p:sldId id="309" r:id="rId6"/>
    <p:sldId id="310" r:id="rId7"/>
    <p:sldId id="311" r:id="rId8"/>
  </p:sldIdLst>
  <p:sldSz cx="9144000" cy="6858000" type="screen4x3"/>
  <p:notesSz cx="7315200" cy="96012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varScale="1">
        <p:scale>
          <a:sx n="107" d="100"/>
          <a:sy n="107" d="100"/>
        </p:scale>
        <p:origin x="157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pPr rtl="0"/>
            <a:fld id="{1372E2F8-8C27-4303-A77C-E724F5C8016B}" type="datetimeFigureOut">
              <a:rPr lang="sk-SK" smtClean="0"/>
              <a:pPr rtl="0"/>
              <a:t>16. 9. 2022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pPr rtl="0"/>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pPr rtl="0"/>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pPr rtl="0"/>
            <a:fld id="{1F5F3F0D-312C-4AED-8EB4-1582FE5784D7}" type="datetimeFigureOut">
              <a:rPr lang="sk-SK" smtClean="0"/>
              <a:pPr rtl="0"/>
              <a:t>16. 9. 2022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rtl="0"/>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pPr rtl="0"/>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pPr rtl="0"/>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rtlCol="0"/>
          <a:lstStyle/>
          <a:p>
            <a:pPr rtl="0"/>
            <a:endParaRPr lang="sk-SK" dirty="0"/>
          </a:p>
        </p:txBody>
      </p:sp>
      <p:sp>
        <p:nvSpPr>
          <p:cNvPr id="4" name="Zástupný objekt pre číslo snímky 3"/>
          <p:cNvSpPr>
            <a:spLocks noGrp="1"/>
          </p:cNvSpPr>
          <p:nvPr>
            <p:ph type="sldNum" sz="quarter" idx="5"/>
          </p:nvPr>
        </p:nvSpPr>
        <p:spPr/>
        <p:txBody>
          <a:bodyPr rtlCol="0"/>
          <a:lstStyle/>
          <a:p>
            <a:pPr rtl="0"/>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rtlCol="0" anchor="ctr">
            <a:noAutofit/>
          </a:bodyPr>
          <a:lstStyle>
            <a:lvl1pPr>
              <a:lnSpc>
                <a:spcPct val="100000"/>
              </a:lnSpc>
              <a:defRPr sz="6000" cap="none" spc="-80" baseline="0">
                <a:solidFill>
                  <a:srgbClr val="FFC000"/>
                </a:solidFill>
              </a:defRPr>
            </a:lvl1pPr>
          </a:lstStyle>
          <a:p>
            <a:pPr rtl="0"/>
            <a:r>
              <a:rPr lang="fi-fi"/>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rtlCol="0"/>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i-fi"/>
              <a:t>Kliknutím upravte štýl predlohy podnadpisu</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6" name="Slide Number Placeholder 5"/>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rtlCol="0">
            <a:norm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b="1">
                <a:latin typeface="Arial "/>
              </a:defRPr>
            </a:lvl1pPr>
          </a:lstStyle>
          <a:p>
            <a:pPr rtl="0"/>
            <a:r>
              <a:rPr lang="fi-fi"/>
              <a:t>Kliknutím upravte štýl predlohy nadpisu</a:t>
            </a:r>
            <a:endParaRPr lang="en-US" dirty="0"/>
          </a:p>
        </p:txBody>
      </p:sp>
      <p:sp>
        <p:nvSpPr>
          <p:cNvPr id="3" name="Content Placeholder 2"/>
          <p:cNvSpPr>
            <a:spLocks noGrp="1"/>
          </p:cNvSpPr>
          <p:nvPr>
            <p:ph idx="1"/>
          </p:nvPr>
        </p:nvSpPr>
        <p:spPr/>
        <p:txBody>
          <a:bodyPr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rtlCol="0" anchor="ctr">
            <a:noAutofit/>
          </a:bodyPr>
          <a:lstStyle>
            <a:lvl1pPr algn="l">
              <a:lnSpc>
                <a:spcPct val="100000"/>
              </a:lnSpc>
              <a:defRPr sz="7200" b="0" cap="none" spc="-80" baseline="0">
                <a:solidFill>
                  <a:srgbClr val="FFC000"/>
                </a:solidFill>
              </a:defRPr>
            </a:lvl1pPr>
          </a:lstStyle>
          <a:p>
            <a:pPr rtl="0"/>
            <a:r>
              <a:rPr lang="fi-fi"/>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rtlCol="0"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i-fi"/>
              <a:t>Upraviť štýly predlohy textu</a:t>
            </a:r>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8" name="Slide Number Placeholder 7"/>
          <p:cNvSpPr>
            <a:spLocks noGrp="1"/>
          </p:cNvSpPr>
          <p:nvPr>
            <p:ph type="sldNum" sz="quarter" idx="11"/>
          </p:nvPr>
        </p:nvSpPr>
        <p:spPr/>
        <p:txBody>
          <a:bodyPr rtlCol="0"/>
          <a:lstStyle/>
          <a:p>
            <a:pPr rtl="0"/>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rtlCol="0"/>
          <a:lstStyle/>
          <a:p>
            <a:pPr rtl="0"/>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Content Placeholder 3"/>
          <p:cNvSpPr>
            <a:spLocks noGrp="1"/>
          </p:cNvSpPr>
          <p:nvPr>
            <p:ph sz="half" idx="2"/>
          </p:nvPr>
        </p:nvSpPr>
        <p:spPr>
          <a:xfrm>
            <a:off x="509016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rtlCol="0"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a:t>Upraviť štýly predlohy textu</a:t>
            </a:r>
          </a:p>
        </p:txBody>
      </p:sp>
      <p:sp>
        <p:nvSpPr>
          <p:cNvPr id="4" name="Content Placeholder 3"/>
          <p:cNvSpPr>
            <a:spLocks noGrp="1"/>
          </p:cNvSpPr>
          <p:nvPr>
            <p:ph sz="half" idx="2"/>
          </p:nvPr>
        </p:nvSpPr>
        <p:spPr>
          <a:xfrm>
            <a:off x="1627632"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rtlCol="0"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fi-fi"/>
              <a:t>Upraviť štýly predlohy textu</a:t>
            </a:r>
          </a:p>
        </p:txBody>
      </p:sp>
      <p:sp>
        <p:nvSpPr>
          <p:cNvPr id="6" name="Content Placeholder 5"/>
          <p:cNvSpPr>
            <a:spLocks noGrp="1"/>
          </p:cNvSpPr>
          <p:nvPr>
            <p:ph sz="quarter" idx="4"/>
          </p:nvPr>
        </p:nvSpPr>
        <p:spPr>
          <a:xfrm>
            <a:off x="5093208"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8" name="Footer Placeholder 7"/>
          <p:cNvSpPr>
            <a:spLocks noGrp="1"/>
          </p:cNvSpPr>
          <p:nvPr>
            <p:ph type="ftr" sz="quarter" idx="11"/>
          </p:nvPr>
        </p:nvSpPr>
        <p:spPr/>
        <p:txBody>
          <a:bodyPr rtlCol="0"/>
          <a:lstStyle/>
          <a:p>
            <a:pPr rtl="0"/>
            <a:endParaRPr lang="sk-SK"/>
          </a:p>
        </p:txBody>
      </p:sp>
      <p:sp>
        <p:nvSpPr>
          <p:cNvPr id="9" name="Slide Number Placeholder 8"/>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cap="none" baseline="0"/>
            </a:lvl1pPr>
          </a:lstStyle>
          <a:p>
            <a:pPr rtl="0"/>
            <a:r>
              <a:rPr lang="fi-fi"/>
              <a:t>Kliknutím upravte štýl predlohy nadpisu</a:t>
            </a:r>
            <a:endParaRPr lang="en-US" dirty="0"/>
          </a:p>
        </p:txBody>
      </p:sp>
      <p:sp>
        <p:nvSpPr>
          <p:cNvPr id="3" name="Date Placeholder 2"/>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4" name="Footer Placeholder 3"/>
          <p:cNvSpPr>
            <a:spLocks noGrp="1"/>
          </p:cNvSpPr>
          <p:nvPr>
            <p:ph type="ftr" sz="quarter" idx="11"/>
          </p:nvPr>
        </p:nvSpPr>
        <p:spPr/>
        <p:txBody>
          <a:bodyPr rtlCol="0"/>
          <a:lstStyle/>
          <a:p>
            <a:pPr rtl="0"/>
            <a:endParaRPr lang="sk-SK"/>
          </a:p>
        </p:txBody>
      </p:sp>
      <p:sp>
        <p:nvSpPr>
          <p:cNvPr id="5" name="Slide Number Placeholder 4"/>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3" name="Footer Placeholder 2"/>
          <p:cNvSpPr>
            <a:spLocks noGrp="1"/>
          </p:cNvSpPr>
          <p:nvPr>
            <p:ph type="ftr" sz="quarter" idx="11"/>
          </p:nvPr>
        </p:nvSpPr>
        <p:spPr/>
        <p:txBody>
          <a:bodyPr rtlCol="0"/>
          <a:lstStyle/>
          <a:p>
            <a:pPr rtl="0"/>
            <a:endParaRPr lang="sk-SK"/>
          </a:p>
        </p:txBody>
      </p:sp>
      <p:sp>
        <p:nvSpPr>
          <p:cNvPr id="4" name="Slide Number Placeholder 3"/>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Text Placeholder 3"/>
          <p:cNvSpPr>
            <a:spLocks noGrp="1"/>
          </p:cNvSpPr>
          <p:nvPr>
            <p:ph type="body" sz="half" idx="2"/>
          </p:nvPr>
        </p:nvSpPr>
        <p:spPr>
          <a:xfrm>
            <a:off x="457200" y="1600200"/>
            <a:ext cx="3008313" cy="4480560"/>
          </a:xfrm>
        </p:spPr>
        <p:txBody>
          <a:bodyPr rtlCol="0">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
        <p:nvSpPr>
          <p:cNvPr id="8" name="Title 7"/>
          <p:cNvSpPr>
            <a:spLocks noGrp="1"/>
          </p:cNvSpPr>
          <p:nvPr>
            <p:ph type="title"/>
          </p:nvPr>
        </p:nvSpPr>
        <p:spPr/>
        <p:txBody>
          <a:bodyPr rtlCol="0">
            <a:noAutofit/>
          </a:bodyPr>
          <a:lstStyle>
            <a:lvl1pPr>
              <a:defRPr sz="2800"/>
            </a:lvl1pPr>
          </a:lstStyle>
          <a:p>
            <a:pPr rtl="0"/>
            <a:r>
              <a:rPr lang="fi-fi"/>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rtlCol="0"/>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rtlCol="0" anchor="t">
            <a:noAutofit/>
          </a:bodyPr>
          <a:lstStyle>
            <a:lvl1pPr>
              <a:defRPr sz="2400"/>
            </a:lvl1pPr>
          </a:lstStyle>
          <a:p>
            <a:pPr rtl="0"/>
            <a:r>
              <a:rPr lang="fi-fi"/>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pPr rtl="0"/>
            <a:r>
              <a:rPr lang="fi-fi"/>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pPr rtl="0"/>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rtl="0"/>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freesound.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rtlCol="0"/>
          <a:lstStyle/>
          <a:p>
            <a:pPr algn="ctr" rtl="0"/>
            <a:r>
              <a:rPr lang="fi-fi" sz="4000" b="1">
                <a:solidFill>
                  <a:schemeClr val="accent6">
                    <a:lumMod val="75000"/>
                  </a:schemeClr>
                </a:solidFill>
                <a:latin typeface="Calibri" panose="020F0502020204030204" pitchFamily="34" charset="0"/>
                <a:ea typeface="Montserrat"/>
                <a:cs typeface="Calibri" panose="020F0502020204030204" pitchFamily="34" charset="0"/>
                <a:sym typeface="Montserrat"/>
              </a:rPr>
              <a:t>6.	Animaatiot, äänet, liitännäiset</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rtlCol="0">
            <a:spAutoFit/>
          </a:bodyPr>
          <a:lstStyle/>
          <a:p>
            <a:pPr algn="ctr" rtl="0"/>
            <a:r>
              <a:rPr lang="fi-fi" sz="1600" b="1" cap="small">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rtlCol="0">
            <a:spAutoFit/>
          </a:bodyPr>
          <a:lstStyle/>
          <a:p>
            <a:pPr algn="ctr" rtl="0"/>
            <a:r>
              <a:rPr lang="fi-fi">
                <a:solidFill>
                  <a:srgbClr val="EF8E7B"/>
                </a:solidFill>
              </a:rPr>
              <a:t>3D Worlds</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rtlCol="0"/>
          <a:lstStyle/>
          <a:p>
            <a:pPr rtl="0"/>
            <a:r>
              <a:rPr lang="fi-fi" dirty="0"/>
              <a:t>ANIMAATIOT</a:t>
            </a:r>
          </a:p>
        </p:txBody>
      </p:sp>
      <p:sp>
        <p:nvSpPr>
          <p:cNvPr id="3" name="Content Placeholder 2"/>
          <p:cNvSpPr>
            <a:spLocks noGrp="1"/>
          </p:cNvSpPr>
          <p:nvPr>
            <p:ph idx="1"/>
          </p:nvPr>
        </p:nvSpPr>
        <p:spPr>
          <a:xfrm>
            <a:off x="179512" y="1772816"/>
            <a:ext cx="8712968" cy="2448272"/>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Animaatiot ovat tiedostoja, jotka määrittelevät tietyt liikkeet avatarille. Käytetty tiedostomuoto on "bvh" ja se sisältää kolmiulotteisen hahmon liikekaappaustiedot. Jotkut perusanimaatiot ovat sisäänrakennettuja Opensimulatoriin ja niitä voidaan käyttää niiden nimien kanssa skripteistä, kuten seuraavissa luvuissa nähdään. </a:t>
            </a:r>
            <a:endParaRPr lang="en-US" dirty="0">
              <a:latin typeface="Arial (Body)"/>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rtlCol="0"/>
          <a:lstStyle/>
          <a:p>
            <a:pPr rtl="0"/>
            <a:r>
              <a:rPr lang="fi-fi" dirty="0"/>
              <a:t>ANIMAATIOT</a:t>
            </a:r>
          </a:p>
        </p:txBody>
      </p:sp>
      <p:sp>
        <p:nvSpPr>
          <p:cNvPr id="3" name="Content Placeholder 2"/>
          <p:cNvSpPr>
            <a:spLocks noGrp="1"/>
          </p:cNvSpPr>
          <p:nvPr>
            <p:ph idx="1"/>
          </p:nvPr>
        </p:nvSpPr>
        <p:spPr>
          <a:xfrm>
            <a:off x="179512" y="1772816"/>
            <a:ext cx="8712968" cy="1728192"/>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Internetistä löytyy suuri valikoima yleisiä animaatioita avatareille.
 Mukautettuja animaatioita varten voit käyttää ohjelmistoja, kuten QAvimator ja BVHacker.</a:t>
            </a:r>
            <a:endParaRPr lang="en-US" dirty="0">
              <a:latin typeface="Arial (Body)"/>
              <a:cs typeface="Times New Roman" panose="02020603050405020304" pitchFamily="18" charset="0"/>
            </a:endParaRPr>
          </a:p>
        </p:txBody>
      </p:sp>
    </p:spTree>
    <p:extLst>
      <p:ext uri="{BB962C8B-B14F-4D97-AF65-F5344CB8AC3E}">
        <p14:creationId xmlns:p14="http://schemas.microsoft.com/office/powerpoint/2010/main" val="1987370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759614"/>
          </a:xfrm>
        </p:spPr>
        <p:txBody>
          <a:bodyPr rtlCol="0"/>
          <a:lstStyle/>
          <a:p>
            <a:pPr rtl="0"/>
            <a:r>
              <a:rPr lang="fi-fi" dirty="0"/>
              <a:t>ÄÄNET</a:t>
            </a:r>
          </a:p>
        </p:txBody>
      </p:sp>
      <p:sp>
        <p:nvSpPr>
          <p:cNvPr id="3" name="Content Placeholder 2"/>
          <p:cNvSpPr>
            <a:spLocks noGrp="1"/>
          </p:cNvSpPr>
          <p:nvPr>
            <p:ph idx="1"/>
          </p:nvPr>
        </p:nvSpPr>
        <p:spPr>
          <a:xfrm>
            <a:off x="179512" y="1772816"/>
            <a:ext cx="8712968" cy="3096344"/>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Äänet ovat loistava tapa tehdä virtuaalimaailmasta mielenkiintoisempi ja mukaansatempaavampi. Voit ladata .wav-äänitiedostoja. Äänileikkeitä voidaan käyttää (skriptatuissa) objekteissa ja osana eleitä. </a:t>
            </a:r>
          </a:p>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Nykyiset OpenSimulator-äänimuodot ovat PCM WAVE (.wav) 16-bittinen/44,1KHz/mono tai stereo, jonka enimmäispituus on 10,00 sekuntia. </a:t>
            </a:r>
            <a:endParaRPr lang="en-US" dirty="0">
              <a:latin typeface="Arial (Body)"/>
              <a:cs typeface="Times New Roman" panose="02020603050405020304" pitchFamily="18" charset="0"/>
            </a:endParaRPr>
          </a:p>
        </p:txBody>
      </p:sp>
    </p:spTree>
    <p:extLst>
      <p:ext uri="{BB962C8B-B14F-4D97-AF65-F5344CB8AC3E}">
        <p14:creationId xmlns:p14="http://schemas.microsoft.com/office/powerpoint/2010/main" val="224156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rtlCol="0"/>
          <a:lstStyle/>
          <a:p>
            <a:pPr rtl="0"/>
            <a:r>
              <a:rPr lang="fi-fi" dirty="0"/>
              <a:t>ÄÄNET</a:t>
            </a:r>
          </a:p>
        </p:txBody>
      </p:sp>
      <p:sp>
        <p:nvSpPr>
          <p:cNvPr id="3" name="Content Placeholder 2"/>
          <p:cNvSpPr>
            <a:spLocks noGrp="1"/>
          </p:cNvSpPr>
          <p:nvPr>
            <p:ph idx="1"/>
          </p:nvPr>
        </p:nvSpPr>
        <p:spPr>
          <a:xfrm>
            <a:off x="107504" y="1628800"/>
            <a:ext cx="8712968" cy="4392488"/>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Löydät suuren tietokannan CC-lisensoiduista äänistä täältä: </a:t>
            </a:r>
            <a:r>
              <a:rPr lang="fi-fi" sz="1800" b="0" dirty="0">
                <a:latin typeface="Arial (Body)"/>
                <a:cs typeface="Times New Roman" panose="02020603050405020304" pitchFamily="18" charset="0"/>
                <a:hlinkClick r:id="rId2"/>
              </a:rPr>
              <a:t>https://freesound.org/</a:t>
            </a:r>
            <a:endParaRPr lang="en-US" sz="1800" b="0" dirty="0">
              <a:latin typeface="Arial (Body)"/>
              <a:cs typeface="Times New Roman" panose="02020603050405020304" pitchFamily="18" charset="0"/>
            </a:endParaRP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Jos käytät Audacityä, voit avata äänitiedoston ja suorittaa seuraavat vaiheet ennen lataamista 3D-katseluohjelmalla:</a:t>
            </a:r>
          </a:p>
          <a:p>
            <a:pPr marL="914400" lvl="1" indent="-457200" algn="just" rtl="0">
              <a:lnSpc>
                <a:spcPct val="150000"/>
              </a:lnSpc>
              <a:spcBef>
                <a:spcPts val="600"/>
              </a:spcBef>
              <a:spcAft>
                <a:spcPts val="600"/>
              </a:spcAft>
              <a:buClrTx/>
              <a:buFont typeface="+mj-lt"/>
              <a:buAutoNum type="arabicPeriod"/>
            </a:pPr>
            <a:r>
              <a:rPr lang="fi-fi" sz="1800" b="0" dirty="0">
                <a:latin typeface="Arial (Body)"/>
                <a:cs typeface="Times New Roman" panose="02020603050405020304" pitchFamily="18" charset="0"/>
              </a:rPr>
              <a:t>Käytä "Raidat -&gt; Muuta näytetaajuutta" -vaihtoehtoa asettaaksesi näytetaajuuden arvoon 44100</a:t>
            </a:r>
          </a:p>
          <a:p>
            <a:pPr marL="914400" lvl="1" indent="-457200" algn="just" rtl="0">
              <a:lnSpc>
                <a:spcPct val="150000"/>
              </a:lnSpc>
              <a:spcBef>
                <a:spcPts val="600"/>
              </a:spcBef>
              <a:spcAft>
                <a:spcPts val="600"/>
              </a:spcAft>
              <a:buClrTx/>
              <a:buFont typeface="+mj-lt"/>
              <a:buAutoNum type="arabicPeriod"/>
            </a:pPr>
            <a:r>
              <a:rPr lang="fi-fi" sz="1800" b="0" dirty="0">
                <a:latin typeface="Arial (Body)"/>
                <a:cs typeface="Times New Roman" panose="02020603050405020304" pitchFamily="18" charset="0"/>
              </a:rPr>
              <a:t>Käytä “Raidat -&gt; Miksaus -&gt; Miksaa stereo monoksi” muuntaaksesi monoksi.</a:t>
            </a:r>
          </a:p>
          <a:p>
            <a:pPr marL="914400" lvl="1" indent="-457200" algn="just" rtl="0">
              <a:lnSpc>
                <a:spcPct val="150000"/>
              </a:lnSpc>
              <a:spcBef>
                <a:spcPts val="600"/>
              </a:spcBef>
              <a:spcAft>
                <a:spcPts val="600"/>
              </a:spcAft>
              <a:buClrTx/>
              <a:buFont typeface="+mj-lt"/>
              <a:buAutoNum type="arabicPeriod"/>
            </a:pPr>
            <a:r>
              <a:rPr lang="fi-fi" sz="1800" b="0" dirty="0">
                <a:latin typeface="Arial (Body)"/>
                <a:cs typeface="Times New Roman" panose="02020603050405020304" pitchFamily="18" charset="0"/>
              </a:rPr>
              <a:t>Vie tiedosto .wav-muodossa valitsemalla “Signed 16-bit PCM”-koodaus.</a:t>
            </a:r>
          </a:p>
        </p:txBody>
      </p:sp>
    </p:spTree>
    <p:extLst>
      <p:ext uri="{BB962C8B-B14F-4D97-AF65-F5344CB8AC3E}">
        <p14:creationId xmlns:p14="http://schemas.microsoft.com/office/powerpoint/2010/main" val="1030384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rtlCol="0"/>
          <a:lstStyle/>
          <a:p>
            <a:pPr rtl="0"/>
            <a:r>
              <a:rPr lang="fi-fi" dirty="0"/>
              <a:t>LIITÄNNÄISET</a:t>
            </a:r>
          </a:p>
        </p:txBody>
      </p:sp>
      <p:sp>
        <p:nvSpPr>
          <p:cNvPr id="3" name="Content Placeholder 2"/>
          <p:cNvSpPr>
            <a:spLocks noGrp="1"/>
          </p:cNvSpPr>
          <p:nvPr>
            <p:ph idx="1"/>
          </p:nvPr>
        </p:nvSpPr>
        <p:spPr>
          <a:xfrm>
            <a:off x="179512" y="1772816"/>
            <a:ext cx="8712968" cy="3240360"/>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Liitännäiset ovat 3D-objekteja (yksinkertainen prim tai linkitetty joukko), joita avatar voi käyttää tietyssä kehonosassa (esimerkiksi avatarin päähän asetettu hattu). </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Voit käyttää liitteenä mitä tahansa 3D-objektia (yksinkertaista primiä tai linkitettyä joukkoa) etsimällä sen inventaariostasi, napsauttamalla hiiren kakkospainikkeella ja valitsemalla "Attach to" -vaihtoehdon ja valitsemalla jonkin käytettävissä olevista kehon sijanneista. </a:t>
            </a:r>
          </a:p>
        </p:txBody>
      </p:sp>
    </p:spTree>
    <p:extLst>
      <p:ext uri="{BB962C8B-B14F-4D97-AF65-F5344CB8AC3E}">
        <p14:creationId xmlns:p14="http://schemas.microsoft.com/office/powerpoint/2010/main" val="3408249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1797"/>
            <a:ext cx="5791200" cy="831622"/>
          </a:xfrm>
        </p:spPr>
        <p:txBody>
          <a:bodyPr rtlCol="0"/>
          <a:lstStyle/>
          <a:p>
            <a:pPr rtl="0"/>
            <a:r>
              <a:rPr lang="fi-fi" dirty="0"/>
              <a:t>LIITÄNNÄISET</a:t>
            </a:r>
          </a:p>
        </p:txBody>
      </p:sp>
      <p:sp>
        <p:nvSpPr>
          <p:cNvPr id="3" name="Content Placeholder 2"/>
          <p:cNvSpPr>
            <a:spLocks noGrp="1"/>
          </p:cNvSpPr>
          <p:nvPr>
            <p:ph idx="1"/>
          </p:nvPr>
        </p:nvSpPr>
        <p:spPr>
          <a:xfrm>
            <a:off x="215516" y="1700808"/>
            <a:ext cx="8712968" cy="1512168"/>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Voit muokata objektin kokoa, suuntaa ja sijaintia, ja nämä asetukset tallennetaan, joten seuraavan kerran voit vain kaksoisnapsauttaa objektia ja pitää sitä samassa paikassa.</a:t>
            </a:r>
          </a:p>
        </p:txBody>
      </p:sp>
      <p:pic>
        <p:nvPicPr>
          <p:cNvPr id="4" name="Picture 3">
            <a:extLst>
              <a:ext uri="{FF2B5EF4-FFF2-40B4-BE49-F238E27FC236}">
                <a16:creationId xmlns:a16="http://schemas.microsoft.com/office/drawing/2014/main" id="{7244CC72-8EFE-4D8C-9CBB-413553D2EA02}"/>
              </a:ext>
            </a:extLst>
          </p:cNvPr>
          <p:cNvPicPr/>
          <p:nvPr/>
        </p:nvPicPr>
        <p:blipFill>
          <a:blip r:embed="rId2"/>
          <a:stretch>
            <a:fillRect/>
          </a:stretch>
        </p:blipFill>
        <p:spPr>
          <a:xfrm>
            <a:off x="2483768" y="3436268"/>
            <a:ext cx="3888432" cy="3038872"/>
          </a:xfrm>
          <a:prstGeom prst="rect">
            <a:avLst/>
          </a:prstGeom>
        </p:spPr>
      </p:pic>
    </p:spTree>
    <p:extLst>
      <p:ext uri="{BB962C8B-B14F-4D97-AF65-F5344CB8AC3E}">
        <p14:creationId xmlns:p14="http://schemas.microsoft.com/office/powerpoint/2010/main" val="9245328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2587</TotalTime>
  <Words>282</Words>
  <Application>Microsoft Office PowerPoint</Application>
  <PresentationFormat>On-screen Show (4:3)</PresentationFormat>
  <Paragraphs>22</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 </vt:lpstr>
      <vt:lpstr>Arial (Body)</vt:lpstr>
      <vt:lpstr>Arial Black</vt:lpstr>
      <vt:lpstr>Calibri</vt:lpstr>
      <vt:lpstr>Verdana</vt:lpstr>
      <vt:lpstr>Wingdings</vt:lpstr>
      <vt:lpstr>Základné</vt:lpstr>
      <vt:lpstr>6. Animaatiot, äänet, liitännäiset</vt:lpstr>
      <vt:lpstr>ANIMAATIOT</vt:lpstr>
      <vt:lpstr>ANIMAATIOT</vt:lpstr>
      <vt:lpstr>ÄÄNET</vt:lpstr>
      <vt:lpstr>ÄÄNET</vt:lpstr>
      <vt:lpstr>LIITÄNNÄISET</vt:lpstr>
      <vt:lpstr>LIITÄNNÄISET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182</cp:revision>
  <cp:lastPrinted>2019-02-12T08:21:40Z</cp:lastPrinted>
  <dcterms:created xsi:type="dcterms:W3CDTF">2019-02-10T21:49:04Z</dcterms:created>
  <dcterms:modified xsi:type="dcterms:W3CDTF">2022-09-16T18:47:53Z</dcterms:modified>
</cp:coreProperties>
</file>