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4"/>
  </p:notesMasterIdLst>
  <p:handoutMasterIdLst>
    <p:handoutMasterId r:id="rId15"/>
  </p:handoutMasterIdLst>
  <p:sldIdLst>
    <p:sldId id="256" r:id="rId2"/>
    <p:sldId id="257" r:id="rId3"/>
    <p:sldId id="272" r:id="rId4"/>
    <p:sldId id="284" r:id="rId5"/>
    <p:sldId id="285" r:id="rId6"/>
    <p:sldId id="286" r:id="rId7"/>
    <p:sldId id="287" r:id="rId8"/>
    <p:sldId id="288" r:id="rId9"/>
    <p:sldId id="289" r:id="rId10"/>
    <p:sldId id="290" r:id="rId11"/>
    <p:sldId id="291" r:id="rId12"/>
    <p:sldId id="292" r:id="rId13"/>
  </p:sldIdLst>
  <p:sldSz cx="9144000" cy="6858000" type="screen4x3"/>
  <p:notesSz cx="7315200" cy="9601200"/>
  <p:defaultTextStyle>
    <a:defPPr>
      <a:defRPr lang="sk-S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9933"/>
    <a:srgbClr val="5330A5"/>
    <a:srgbClr val="EF8E7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redný štýl 2 - zvýrazneni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8478" autoAdjust="0"/>
    <p:restoredTop sz="93450" autoAdjust="0"/>
  </p:normalViewPr>
  <p:slideViewPr>
    <p:cSldViewPr>
      <p:cViewPr>
        <p:scale>
          <a:sx n="66" d="100"/>
          <a:sy n="66" d="100"/>
        </p:scale>
        <p:origin x="2742" y="978"/>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p:cViewPr varScale="1">
        <p:scale>
          <a:sx n="79" d="100"/>
          <a:sy n="79" d="100"/>
        </p:scale>
        <p:origin x="3180" y="114"/>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hlavičky 1"/>
          <p:cNvSpPr>
            <a:spLocks noGrp="1"/>
          </p:cNvSpPr>
          <p:nvPr>
            <p:ph type="hdr" sz="quarter"/>
          </p:nvPr>
        </p:nvSpPr>
        <p:spPr>
          <a:xfrm>
            <a:off x="0" y="0"/>
            <a:ext cx="3169920" cy="481728"/>
          </a:xfrm>
          <a:prstGeom prst="rect">
            <a:avLst/>
          </a:prstGeom>
        </p:spPr>
        <p:txBody>
          <a:bodyPr vert="horz" lIns="91440" tIns="45720" rIns="91440" bIns="45720" rtlCol="0"/>
          <a:lstStyle>
            <a:lvl1pPr algn="l">
              <a:defRPr sz="1200"/>
            </a:lvl1pPr>
          </a:lstStyle>
          <a:p>
            <a:endParaRPr lang="sk-SK"/>
          </a:p>
        </p:txBody>
      </p:sp>
      <p:sp>
        <p:nvSpPr>
          <p:cNvPr id="3" name="Zástupný symbol dátumu 2"/>
          <p:cNvSpPr>
            <a:spLocks noGrp="1"/>
          </p:cNvSpPr>
          <p:nvPr>
            <p:ph type="dt" sz="quarter" idx="1"/>
          </p:nvPr>
        </p:nvSpPr>
        <p:spPr>
          <a:xfrm>
            <a:off x="4143587" y="0"/>
            <a:ext cx="3169920" cy="481728"/>
          </a:xfrm>
          <a:prstGeom prst="rect">
            <a:avLst/>
          </a:prstGeom>
        </p:spPr>
        <p:txBody>
          <a:bodyPr vert="horz" lIns="91440" tIns="45720" rIns="91440" bIns="45720" rtlCol="0"/>
          <a:lstStyle>
            <a:lvl1pPr algn="r">
              <a:defRPr sz="1200"/>
            </a:lvl1pPr>
          </a:lstStyle>
          <a:p>
            <a:fld id="{1372E2F8-8C27-4303-A77C-E724F5C8016B}" type="datetimeFigureOut">
              <a:rPr lang="sk-SK" smtClean="0"/>
              <a:pPr/>
              <a:t>17. 9. 2022</a:t>
            </a:fld>
            <a:endParaRPr lang="sk-SK"/>
          </a:p>
        </p:txBody>
      </p:sp>
      <p:sp>
        <p:nvSpPr>
          <p:cNvPr id="4" name="Zástupný symbol päty 3"/>
          <p:cNvSpPr>
            <a:spLocks noGrp="1"/>
          </p:cNvSpPr>
          <p:nvPr>
            <p:ph type="ftr" sz="quarter" idx="2"/>
          </p:nvPr>
        </p:nvSpPr>
        <p:spPr>
          <a:xfrm>
            <a:off x="0" y="9119474"/>
            <a:ext cx="3169920" cy="481727"/>
          </a:xfrm>
          <a:prstGeom prst="rect">
            <a:avLst/>
          </a:prstGeom>
        </p:spPr>
        <p:txBody>
          <a:bodyPr vert="horz" lIns="91440" tIns="45720" rIns="91440" bIns="45720" rtlCol="0" anchor="b"/>
          <a:lstStyle>
            <a:lvl1pPr algn="l">
              <a:defRPr sz="1200"/>
            </a:lvl1pPr>
          </a:lstStyle>
          <a:p>
            <a:endParaRPr lang="sk-SK"/>
          </a:p>
        </p:txBody>
      </p:sp>
      <p:sp>
        <p:nvSpPr>
          <p:cNvPr id="5" name="Zástupný symbol čísla snímky 4"/>
          <p:cNvSpPr>
            <a:spLocks noGrp="1"/>
          </p:cNvSpPr>
          <p:nvPr>
            <p:ph type="sldNum" sz="quarter" idx="3"/>
          </p:nvPr>
        </p:nvSpPr>
        <p:spPr>
          <a:xfrm>
            <a:off x="4143587" y="9119474"/>
            <a:ext cx="3169920" cy="481727"/>
          </a:xfrm>
          <a:prstGeom prst="rect">
            <a:avLst/>
          </a:prstGeom>
        </p:spPr>
        <p:txBody>
          <a:bodyPr vert="horz" lIns="91440" tIns="45720" rIns="91440" bIns="45720" rtlCol="0" anchor="b"/>
          <a:lstStyle>
            <a:lvl1pPr algn="r">
              <a:defRPr sz="1200"/>
            </a:lvl1pPr>
          </a:lstStyle>
          <a:p>
            <a:fld id="{657CD2E3-5BDB-44FE-995E-F2DCFA948423}" type="slidenum">
              <a:rPr lang="sk-SK" smtClean="0"/>
              <a:pPr/>
              <a:t>‹#›</a:t>
            </a:fld>
            <a:endParaRPr lang="sk-SK"/>
          </a:p>
        </p:txBody>
      </p:sp>
    </p:spTree>
    <p:extLst>
      <p:ext uri="{BB962C8B-B14F-4D97-AF65-F5344CB8AC3E}">
        <p14:creationId xmlns:p14="http://schemas.microsoft.com/office/powerpoint/2010/main" val="100805530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hlavičky 1"/>
          <p:cNvSpPr>
            <a:spLocks noGrp="1"/>
          </p:cNvSpPr>
          <p:nvPr>
            <p:ph type="hdr" sz="quarter"/>
          </p:nvPr>
        </p:nvSpPr>
        <p:spPr>
          <a:xfrm>
            <a:off x="0" y="1"/>
            <a:ext cx="3169920" cy="480060"/>
          </a:xfrm>
          <a:prstGeom prst="rect">
            <a:avLst/>
          </a:prstGeom>
        </p:spPr>
        <p:txBody>
          <a:bodyPr vert="horz" lIns="91440" tIns="45720" rIns="91440" bIns="45720" rtlCol="0"/>
          <a:lstStyle>
            <a:lvl1pPr algn="l">
              <a:defRPr sz="1200"/>
            </a:lvl1pPr>
          </a:lstStyle>
          <a:p>
            <a:endParaRPr lang="sk-SK"/>
          </a:p>
        </p:txBody>
      </p:sp>
      <p:sp>
        <p:nvSpPr>
          <p:cNvPr id="3" name="Zástupný symbol dátumu 2"/>
          <p:cNvSpPr>
            <a:spLocks noGrp="1"/>
          </p:cNvSpPr>
          <p:nvPr>
            <p:ph type="dt" idx="1"/>
          </p:nvPr>
        </p:nvSpPr>
        <p:spPr>
          <a:xfrm>
            <a:off x="4143587" y="1"/>
            <a:ext cx="3169920" cy="480060"/>
          </a:xfrm>
          <a:prstGeom prst="rect">
            <a:avLst/>
          </a:prstGeom>
        </p:spPr>
        <p:txBody>
          <a:bodyPr vert="horz" lIns="91440" tIns="45720" rIns="91440" bIns="45720" rtlCol="0"/>
          <a:lstStyle>
            <a:lvl1pPr algn="r">
              <a:defRPr sz="1200"/>
            </a:lvl1pPr>
          </a:lstStyle>
          <a:p>
            <a:fld id="{1F5F3F0D-312C-4AED-8EB4-1582FE5784D7}" type="datetimeFigureOut">
              <a:rPr lang="sk-SK" smtClean="0"/>
              <a:pPr/>
              <a:t>17. 9. 2022</a:t>
            </a:fld>
            <a:endParaRPr lang="sk-SK"/>
          </a:p>
        </p:txBody>
      </p:sp>
      <p:sp>
        <p:nvSpPr>
          <p:cNvPr id="4" name="Zástupný symbol obrazu snímky 3"/>
          <p:cNvSpPr>
            <a:spLocks noGrp="1" noRot="1" noChangeAspect="1"/>
          </p:cNvSpPr>
          <p:nvPr>
            <p:ph type="sldImg" idx="2"/>
          </p:nvPr>
        </p:nvSpPr>
        <p:spPr>
          <a:xfrm>
            <a:off x="1257300" y="720725"/>
            <a:ext cx="4800600" cy="3600450"/>
          </a:xfrm>
          <a:prstGeom prst="rect">
            <a:avLst/>
          </a:prstGeom>
          <a:noFill/>
          <a:ln w="12700">
            <a:solidFill>
              <a:prstClr val="black"/>
            </a:solidFill>
          </a:ln>
        </p:spPr>
        <p:txBody>
          <a:bodyPr vert="horz" lIns="91440" tIns="45720" rIns="91440" bIns="45720" rtlCol="0" anchor="ctr"/>
          <a:lstStyle/>
          <a:p>
            <a:endParaRPr lang="sk-SK"/>
          </a:p>
        </p:txBody>
      </p:sp>
      <p:sp>
        <p:nvSpPr>
          <p:cNvPr id="5" name="Zástupný symbol poznámok 4"/>
          <p:cNvSpPr>
            <a:spLocks noGrp="1"/>
          </p:cNvSpPr>
          <p:nvPr>
            <p:ph type="body" sz="quarter" idx="3"/>
          </p:nvPr>
        </p:nvSpPr>
        <p:spPr>
          <a:xfrm>
            <a:off x="731521" y="4560570"/>
            <a:ext cx="5852160" cy="4320540"/>
          </a:xfrm>
          <a:prstGeom prst="rect">
            <a:avLst/>
          </a:prstGeom>
        </p:spPr>
        <p:txBody>
          <a:bodyPr vert="horz" lIns="91440" tIns="45720" rIns="91440" bIns="45720" rtlCol="0"/>
          <a:lstStyle/>
          <a:p>
            <a:pPr lvl="0"/>
            <a:r>
              <a:rPr lang="sk-SK"/>
              <a:t>Upravte štýl predlohy textu.</a:t>
            </a:r>
          </a:p>
          <a:p>
            <a:pPr lvl="1"/>
            <a:r>
              <a:rPr lang="sk-SK"/>
              <a:t>Druhá úroveň</a:t>
            </a:r>
          </a:p>
          <a:p>
            <a:pPr lvl="2"/>
            <a:r>
              <a:rPr lang="sk-SK"/>
              <a:t>Tretia úroveň</a:t>
            </a:r>
          </a:p>
          <a:p>
            <a:pPr lvl="3"/>
            <a:r>
              <a:rPr lang="sk-SK"/>
              <a:t>Štvrtá úroveň</a:t>
            </a:r>
          </a:p>
          <a:p>
            <a:pPr lvl="4"/>
            <a:r>
              <a:rPr lang="sk-SK"/>
              <a:t>Piata úroveň</a:t>
            </a:r>
          </a:p>
        </p:txBody>
      </p:sp>
      <p:sp>
        <p:nvSpPr>
          <p:cNvPr id="6" name="Zástupný symbol päty 5"/>
          <p:cNvSpPr>
            <a:spLocks noGrp="1"/>
          </p:cNvSpPr>
          <p:nvPr>
            <p:ph type="ftr" sz="quarter" idx="4"/>
          </p:nvPr>
        </p:nvSpPr>
        <p:spPr>
          <a:xfrm>
            <a:off x="0" y="9119474"/>
            <a:ext cx="3169920" cy="480060"/>
          </a:xfrm>
          <a:prstGeom prst="rect">
            <a:avLst/>
          </a:prstGeom>
        </p:spPr>
        <p:txBody>
          <a:bodyPr vert="horz" lIns="91440" tIns="45720" rIns="91440" bIns="45720" rtlCol="0" anchor="b"/>
          <a:lstStyle>
            <a:lvl1pPr algn="l">
              <a:defRPr sz="1200"/>
            </a:lvl1pPr>
          </a:lstStyle>
          <a:p>
            <a:endParaRPr lang="sk-SK"/>
          </a:p>
        </p:txBody>
      </p:sp>
      <p:sp>
        <p:nvSpPr>
          <p:cNvPr id="7" name="Zástupný symbol čísla snímky 6"/>
          <p:cNvSpPr>
            <a:spLocks noGrp="1"/>
          </p:cNvSpPr>
          <p:nvPr>
            <p:ph type="sldNum" sz="quarter" idx="5"/>
          </p:nvPr>
        </p:nvSpPr>
        <p:spPr>
          <a:xfrm>
            <a:off x="4143587" y="9119474"/>
            <a:ext cx="3169920" cy="480060"/>
          </a:xfrm>
          <a:prstGeom prst="rect">
            <a:avLst/>
          </a:prstGeom>
        </p:spPr>
        <p:txBody>
          <a:bodyPr vert="horz" lIns="91440" tIns="45720" rIns="91440" bIns="45720" rtlCol="0" anchor="b"/>
          <a:lstStyle>
            <a:lvl1pPr algn="r">
              <a:defRPr sz="1200"/>
            </a:lvl1pPr>
          </a:lstStyle>
          <a:p>
            <a:fld id="{4314993F-1191-4E28-A105-C8612743DD3B}" type="slidenum">
              <a:rPr lang="sk-SK" smtClean="0"/>
              <a:pPr/>
              <a:t>‹#›</a:t>
            </a:fld>
            <a:endParaRPr lang="sk-SK"/>
          </a:p>
        </p:txBody>
      </p:sp>
    </p:spTree>
    <p:extLst>
      <p:ext uri="{BB962C8B-B14F-4D97-AF65-F5344CB8AC3E}">
        <p14:creationId xmlns:p14="http://schemas.microsoft.com/office/powerpoint/2010/main" val="18289104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objekt pre obrázok snímky 1"/>
          <p:cNvSpPr>
            <a:spLocks noGrp="1" noRot="1" noChangeAspect="1"/>
          </p:cNvSpPr>
          <p:nvPr>
            <p:ph type="sldImg"/>
          </p:nvPr>
        </p:nvSpPr>
        <p:spPr/>
      </p:sp>
      <p:sp>
        <p:nvSpPr>
          <p:cNvPr id="3" name="Zástupný objekt pre poznámky 2"/>
          <p:cNvSpPr>
            <a:spLocks noGrp="1"/>
          </p:cNvSpPr>
          <p:nvPr>
            <p:ph type="body" idx="1"/>
          </p:nvPr>
        </p:nvSpPr>
        <p:spPr/>
        <p:txBody>
          <a:bodyPr/>
          <a:lstStyle/>
          <a:p>
            <a:endParaRPr lang="sk-SK" dirty="0"/>
          </a:p>
        </p:txBody>
      </p:sp>
      <p:sp>
        <p:nvSpPr>
          <p:cNvPr id="4" name="Zástupný objekt pre číslo snímky 3"/>
          <p:cNvSpPr>
            <a:spLocks noGrp="1"/>
          </p:cNvSpPr>
          <p:nvPr>
            <p:ph type="sldNum" sz="quarter" idx="5"/>
          </p:nvPr>
        </p:nvSpPr>
        <p:spPr/>
        <p:txBody>
          <a:bodyPr/>
          <a:lstStyle/>
          <a:p>
            <a:fld id="{4314993F-1191-4E28-A105-C8612743DD3B}" type="slidenum">
              <a:rPr lang="sk-SK" smtClean="0"/>
              <a:pPr/>
              <a:t>1</a:t>
            </a:fld>
            <a:endParaRPr lang="sk-SK"/>
          </a:p>
        </p:txBody>
      </p:sp>
    </p:spTree>
    <p:extLst>
      <p:ext uri="{BB962C8B-B14F-4D97-AF65-F5344CB8AC3E}">
        <p14:creationId xmlns:p14="http://schemas.microsoft.com/office/powerpoint/2010/main" val="1947348188"/>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Úvodná snímka">
    <p:spTree>
      <p:nvGrpSpPr>
        <p:cNvPr id="1" name=""/>
        <p:cNvGrpSpPr/>
        <p:nvPr/>
      </p:nvGrpSpPr>
      <p:grpSpPr>
        <a:xfrm>
          <a:off x="0" y="0"/>
          <a:ext cx="0" cy="0"/>
          <a:chOff x="0" y="0"/>
          <a:chExt cx="0" cy="0"/>
        </a:xfrm>
      </p:grpSpPr>
      <p:sp>
        <p:nvSpPr>
          <p:cNvPr id="2" name="Title 1"/>
          <p:cNvSpPr>
            <a:spLocks noGrp="1"/>
          </p:cNvSpPr>
          <p:nvPr>
            <p:ph type="ctrTitle"/>
          </p:nvPr>
        </p:nvSpPr>
        <p:spPr>
          <a:xfrm>
            <a:off x="457200" y="1626915"/>
            <a:ext cx="7772400" cy="3173684"/>
          </a:xfrm>
        </p:spPr>
        <p:txBody>
          <a:bodyPr anchor="ctr">
            <a:noAutofit/>
          </a:bodyPr>
          <a:lstStyle>
            <a:lvl1pPr>
              <a:lnSpc>
                <a:spcPct val="100000"/>
              </a:lnSpc>
              <a:defRPr sz="6000" cap="none" spc="-80" baseline="0">
                <a:solidFill>
                  <a:srgbClr val="FFC000"/>
                </a:solidFill>
              </a:defRPr>
            </a:lvl1pPr>
          </a:lstStyle>
          <a:p>
            <a:r>
              <a:rPr lang="sk-SK" dirty="0"/>
              <a:t>Kliknutím upravte štýl predlohy nadpisu</a:t>
            </a:r>
            <a:endParaRPr lang="en-US" dirty="0"/>
          </a:p>
        </p:txBody>
      </p:sp>
      <p:sp>
        <p:nvSpPr>
          <p:cNvPr id="3" name="Subtitle 2"/>
          <p:cNvSpPr>
            <a:spLocks noGrp="1"/>
          </p:cNvSpPr>
          <p:nvPr>
            <p:ph type="subTitle" idx="1"/>
          </p:nvPr>
        </p:nvSpPr>
        <p:spPr>
          <a:xfrm>
            <a:off x="457200" y="4800600"/>
            <a:ext cx="6858000" cy="914400"/>
          </a:xfrm>
        </p:spPr>
        <p:txBody>
          <a:bodyPr/>
          <a:lstStyle>
            <a:lvl1pPr marL="0" indent="0" algn="l">
              <a:buNone/>
              <a:defRPr b="0" cap="all" spc="120" baseline="0">
                <a:solidFill>
                  <a:schemeClr val="tx2"/>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sk-SK"/>
              <a:t>Kliknutím upravte štýl predlohy podnadpisu</a:t>
            </a:r>
            <a:endParaRPr lang="en-US" dirty="0"/>
          </a:p>
        </p:txBody>
      </p:sp>
      <p:sp>
        <p:nvSpPr>
          <p:cNvPr id="4" name="Date Placeholder 3"/>
          <p:cNvSpPr>
            <a:spLocks noGrp="1"/>
          </p:cNvSpPr>
          <p:nvPr>
            <p:ph type="dt" sz="half" idx="10"/>
          </p:nvPr>
        </p:nvSpPr>
        <p:spPr/>
        <p:txBody>
          <a:bodyPr/>
          <a:lstStyle/>
          <a:p>
            <a:fld id="{CA76AC6C-1845-4AD9-86CE-459EC2905EDA}" type="datetimeFigureOut">
              <a:rPr lang="sk-SK" smtClean="0"/>
              <a:pPr/>
              <a:t>17. 9. 2022</a:t>
            </a:fld>
            <a:endParaRPr lang="sk-SK"/>
          </a:p>
        </p:txBody>
      </p:sp>
      <p:sp>
        <p:nvSpPr>
          <p:cNvPr id="5" name="Footer Placeholder 4"/>
          <p:cNvSpPr>
            <a:spLocks noGrp="1"/>
          </p:cNvSpPr>
          <p:nvPr>
            <p:ph type="ftr" sz="quarter" idx="11"/>
          </p:nvPr>
        </p:nvSpPr>
        <p:spPr/>
        <p:txBody>
          <a:bodyPr/>
          <a:lstStyle/>
          <a:p>
            <a:endParaRPr lang="sk-SK"/>
          </a:p>
        </p:txBody>
      </p:sp>
      <p:sp>
        <p:nvSpPr>
          <p:cNvPr id="9" name="Rectangle 8"/>
          <p:cNvSpPr/>
          <p:nvPr/>
        </p:nvSpPr>
        <p:spPr>
          <a:xfrm>
            <a:off x="9001124" y="4846320"/>
            <a:ext cx="142876" cy="2011680"/>
          </a:xfrm>
          <a:prstGeom prst="rect">
            <a:avLst/>
          </a:prstGeom>
          <a:solidFill>
            <a:srgbClr val="FFC000"/>
          </a:solidFill>
          <a:ln>
            <a:solidFill>
              <a:srgbClr val="FF993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9001124" y="0"/>
            <a:ext cx="142876" cy="4846320"/>
          </a:xfrm>
          <a:prstGeom prst="rect">
            <a:avLst/>
          </a:prstGeom>
          <a:solidFill>
            <a:srgbClr val="5330A5"/>
          </a:solidFill>
          <a:ln>
            <a:solidFill>
              <a:srgbClr val="5330A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12"/>
          </p:nvPr>
        </p:nvSpPr>
        <p:spPr/>
        <p:txBody>
          <a:bodyPr/>
          <a:lstStyle>
            <a:lvl1pPr>
              <a:defRPr>
                <a:solidFill>
                  <a:schemeClr val="tx1"/>
                </a:solidFill>
              </a:defRPr>
            </a:lvl1pPr>
          </a:lstStyle>
          <a:p>
            <a:fld id="{EDF2FB19-191C-4C07-9760-6B65CEE1532D}" type="slidenum">
              <a:rPr lang="sk-SK" smtClean="0"/>
              <a:pPr/>
              <a:t>‹#›</a:t>
            </a:fld>
            <a:endParaRPr lang="sk-SK"/>
          </a:p>
        </p:txBody>
      </p:sp>
      <p:pic>
        <p:nvPicPr>
          <p:cNvPr id="11" name="Obraz 1">
            <a:extLst>
              <a:ext uri="{FF2B5EF4-FFF2-40B4-BE49-F238E27FC236}">
                <a16:creationId xmlns:a16="http://schemas.microsoft.com/office/drawing/2014/main" id="{E4468105-06B5-4679-A164-F7E5AAB071A3}"/>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p:blipFill>
        <p:spPr bwMode="auto">
          <a:xfrm>
            <a:off x="6276103" y="223836"/>
            <a:ext cx="2064999" cy="11889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zvislý text">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lvl1pPr>
              <a:defRPr sz="2800"/>
            </a:lvl1pPr>
          </a:lstStyle>
          <a:p>
            <a:r>
              <a:rPr lang="sk-SK" dirty="0"/>
              <a:t>Kliknutím upravte štýl predlohy nadpisu</a:t>
            </a:r>
            <a:endParaRPr lang="en-US" dirty="0"/>
          </a:p>
        </p:txBody>
      </p:sp>
      <p:sp>
        <p:nvSpPr>
          <p:cNvPr id="3" name="Vertical Text Placeholder 2"/>
          <p:cNvSpPr>
            <a:spLocks noGrp="1"/>
          </p:cNvSpPr>
          <p:nvPr>
            <p:ph type="body" orient="vert" idx="1"/>
          </p:nvPr>
        </p:nvSpPr>
        <p:spPr/>
        <p:txBody>
          <a:bodyPr vert="eaVert"/>
          <a:lstStyle/>
          <a:p>
            <a:pPr lvl="0"/>
            <a:r>
              <a:rPr lang="sk-SK"/>
              <a:t>Upraviť štýly predlohy textu</a:t>
            </a:r>
          </a:p>
          <a:p>
            <a:pPr lvl="1"/>
            <a:r>
              <a:rPr lang="sk-SK"/>
              <a:t>Druhá úroveň</a:t>
            </a:r>
          </a:p>
          <a:p>
            <a:pPr lvl="2"/>
            <a:r>
              <a:rPr lang="sk-SK"/>
              <a:t>Tretia úroveň</a:t>
            </a:r>
          </a:p>
          <a:p>
            <a:pPr lvl="3"/>
            <a:r>
              <a:rPr lang="sk-SK"/>
              <a:t>Štvrtá úroveň</a:t>
            </a:r>
          </a:p>
          <a:p>
            <a:pPr lvl="4"/>
            <a:r>
              <a:rPr lang="sk-SK"/>
              <a:t>Piata úroveň</a:t>
            </a:r>
            <a:endParaRPr lang="en-US"/>
          </a:p>
        </p:txBody>
      </p:sp>
      <p:sp>
        <p:nvSpPr>
          <p:cNvPr id="4" name="Date Placeholder 3"/>
          <p:cNvSpPr>
            <a:spLocks noGrp="1"/>
          </p:cNvSpPr>
          <p:nvPr>
            <p:ph type="dt" sz="half" idx="10"/>
          </p:nvPr>
        </p:nvSpPr>
        <p:spPr/>
        <p:txBody>
          <a:bodyPr/>
          <a:lstStyle/>
          <a:p>
            <a:fld id="{CA76AC6C-1845-4AD9-86CE-459EC2905EDA}" type="datetimeFigureOut">
              <a:rPr lang="sk-SK" smtClean="0"/>
              <a:pPr/>
              <a:t>17. 9. 2022</a:t>
            </a:fld>
            <a:endParaRPr lang="sk-SK"/>
          </a:p>
        </p:txBody>
      </p:sp>
      <p:sp>
        <p:nvSpPr>
          <p:cNvPr id="5" name="Footer Placeholder 4"/>
          <p:cNvSpPr>
            <a:spLocks noGrp="1"/>
          </p:cNvSpPr>
          <p:nvPr>
            <p:ph type="ftr" sz="quarter" idx="11"/>
          </p:nvPr>
        </p:nvSpPr>
        <p:spPr/>
        <p:txBody>
          <a:bodyPr/>
          <a:lstStyle/>
          <a:p>
            <a:endParaRPr lang="sk-SK"/>
          </a:p>
        </p:txBody>
      </p:sp>
      <p:sp>
        <p:nvSpPr>
          <p:cNvPr id="6" name="Slide Number Placeholder 5"/>
          <p:cNvSpPr>
            <a:spLocks noGrp="1"/>
          </p:cNvSpPr>
          <p:nvPr>
            <p:ph type="sldNum" sz="quarter" idx="12"/>
          </p:nvPr>
        </p:nvSpPr>
        <p:spPr/>
        <p:txBody>
          <a:bodyPr/>
          <a:lstStyle/>
          <a:p>
            <a:fld id="{EDF2FB19-191C-4C07-9760-6B65CEE1532D}" type="slidenum">
              <a:rPr lang="sk-SK" smtClean="0"/>
              <a:pPr/>
              <a:t>‹#›</a:t>
            </a:fld>
            <a:endParaRPr lang="sk-SK"/>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Zvislý nadpis a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124744"/>
            <a:ext cx="2057400" cy="5001419"/>
          </a:xfrm>
        </p:spPr>
        <p:txBody>
          <a:bodyPr vert="eaVert">
            <a:normAutofit/>
          </a:bodyPr>
          <a:lstStyle>
            <a:lvl1pPr>
              <a:defRPr sz="2800"/>
            </a:lvl1pPr>
          </a:lstStyle>
          <a:p>
            <a:r>
              <a:rPr lang="sk-SK" dirty="0"/>
              <a:t>Kliknutím upravte štýl predlohy nadpisu</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sk-SK"/>
              <a:t>Upraviť štýly predlohy textu</a:t>
            </a:r>
          </a:p>
          <a:p>
            <a:pPr lvl="1"/>
            <a:r>
              <a:rPr lang="sk-SK"/>
              <a:t>Druhá úroveň</a:t>
            </a:r>
          </a:p>
          <a:p>
            <a:pPr lvl="2"/>
            <a:r>
              <a:rPr lang="sk-SK"/>
              <a:t>Tretia úroveň</a:t>
            </a:r>
          </a:p>
          <a:p>
            <a:pPr lvl="3"/>
            <a:r>
              <a:rPr lang="sk-SK"/>
              <a:t>Štvrtá úroveň</a:t>
            </a:r>
          </a:p>
          <a:p>
            <a:pPr lvl="4"/>
            <a:r>
              <a:rPr lang="sk-SK"/>
              <a:t>Piata úroveň</a:t>
            </a:r>
            <a:endParaRPr lang="en-US"/>
          </a:p>
        </p:txBody>
      </p:sp>
      <p:sp>
        <p:nvSpPr>
          <p:cNvPr id="4" name="Date Placeholder 3"/>
          <p:cNvSpPr>
            <a:spLocks noGrp="1"/>
          </p:cNvSpPr>
          <p:nvPr>
            <p:ph type="dt" sz="half" idx="10"/>
          </p:nvPr>
        </p:nvSpPr>
        <p:spPr/>
        <p:txBody>
          <a:bodyPr/>
          <a:lstStyle/>
          <a:p>
            <a:fld id="{CA76AC6C-1845-4AD9-86CE-459EC2905EDA}" type="datetimeFigureOut">
              <a:rPr lang="sk-SK" smtClean="0"/>
              <a:pPr/>
              <a:t>17. 9. 2022</a:t>
            </a:fld>
            <a:endParaRPr lang="sk-SK"/>
          </a:p>
        </p:txBody>
      </p:sp>
      <p:sp>
        <p:nvSpPr>
          <p:cNvPr id="5" name="Footer Placeholder 4"/>
          <p:cNvSpPr>
            <a:spLocks noGrp="1"/>
          </p:cNvSpPr>
          <p:nvPr>
            <p:ph type="ftr" sz="quarter" idx="11"/>
          </p:nvPr>
        </p:nvSpPr>
        <p:spPr/>
        <p:txBody>
          <a:bodyPr/>
          <a:lstStyle/>
          <a:p>
            <a:endParaRPr lang="sk-SK"/>
          </a:p>
        </p:txBody>
      </p:sp>
      <p:sp>
        <p:nvSpPr>
          <p:cNvPr id="6" name="Slide Number Placeholder 5"/>
          <p:cNvSpPr>
            <a:spLocks noGrp="1"/>
          </p:cNvSpPr>
          <p:nvPr>
            <p:ph type="sldNum" sz="quarter" idx="12"/>
          </p:nvPr>
        </p:nvSpPr>
        <p:spPr/>
        <p:txBody>
          <a:bodyPr/>
          <a:lstStyle/>
          <a:p>
            <a:fld id="{EDF2FB19-191C-4C07-9760-6B65CEE1532D}" type="slidenum">
              <a:rPr lang="sk-SK" smtClean="0"/>
              <a:pPr/>
              <a:t>‹#›</a:t>
            </a:fld>
            <a:endParaRPr lang="sk-SK"/>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b="1">
                <a:latin typeface="Arial "/>
              </a:defRPr>
            </a:lvl1pPr>
          </a:lstStyle>
          <a:p>
            <a:r>
              <a:rPr lang="sk-SK" dirty="0"/>
              <a:t>Kliknutím upravte štýl predlohy nadpisu</a:t>
            </a:r>
            <a:endParaRPr lang="en-US" dirty="0"/>
          </a:p>
        </p:txBody>
      </p:sp>
      <p:sp>
        <p:nvSpPr>
          <p:cNvPr id="3" name="Content Placeholder 2"/>
          <p:cNvSpPr>
            <a:spLocks noGrp="1"/>
          </p:cNvSpPr>
          <p:nvPr>
            <p:ph idx="1"/>
          </p:nvPr>
        </p:nvSpPr>
        <p:spPr/>
        <p:txBody>
          <a:bodyPr/>
          <a:lstStyle/>
          <a:p>
            <a:pPr lvl="0"/>
            <a:r>
              <a:rPr lang="sk-SK"/>
              <a:t>Upraviť štýly predlohy textu</a:t>
            </a:r>
          </a:p>
          <a:p>
            <a:pPr lvl="1"/>
            <a:r>
              <a:rPr lang="sk-SK"/>
              <a:t>Druhá úroveň</a:t>
            </a:r>
          </a:p>
          <a:p>
            <a:pPr lvl="2"/>
            <a:r>
              <a:rPr lang="sk-SK"/>
              <a:t>Tretia úroveň</a:t>
            </a:r>
          </a:p>
          <a:p>
            <a:pPr lvl="3"/>
            <a:r>
              <a:rPr lang="sk-SK"/>
              <a:t>Štvrtá úroveň</a:t>
            </a:r>
          </a:p>
          <a:p>
            <a:pPr lvl="4"/>
            <a:r>
              <a:rPr lang="sk-SK"/>
              <a:t>Piata úroveň</a:t>
            </a:r>
            <a:endParaRPr lang="en-US" dirty="0"/>
          </a:p>
        </p:txBody>
      </p:sp>
      <p:sp>
        <p:nvSpPr>
          <p:cNvPr id="4" name="Date Placeholder 3"/>
          <p:cNvSpPr>
            <a:spLocks noGrp="1"/>
          </p:cNvSpPr>
          <p:nvPr>
            <p:ph type="dt" sz="half" idx="10"/>
          </p:nvPr>
        </p:nvSpPr>
        <p:spPr/>
        <p:txBody>
          <a:bodyPr/>
          <a:lstStyle/>
          <a:p>
            <a:fld id="{CA76AC6C-1845-4AD9-86CE-459EC2905EDA}" type="datetimeFigureOut">
              <a:rPr lang="sk-SK" smtClean="0"/>
              <a:pPr/>
              <a:t>17. 9. 2022</a:t>
            </a:fld>
            <a:endParaRPr lang="sk-SK"/>
          </a:p>
        </p:txBody>
      </p:sp>
      <p:sp>
        <p:nvSpPr>
          <p:cNvPr id="5" name="Footer Placeholder 4"/>
          <p:cNvSpPr>
            <a:spLocks noGrp="1"/>
          </p:cNvSpPr>
          <p:nvPr>
            <p:ph type="ftr" sz="quarter" idx="11"/>
          </p:nvPr>
        </p:nvSpPr>
        <p:spPr/>
        <p:txBody>
          <a:bodyPr/>
          <a:lstStyle/>
          <a:p>
            <a:endParaRPr lang="sk-SK"/>
          </a:p>
        </p:txBody>
      </p:sp>
      <p:sp>
        <p:nvSpPr>
          <p:cNvPr id="6" name="Slide Number Placeholder 5"/>
          <p:cNvSpPr>
            <a:spLocks noGrp="1"/>
          </p:cNvSpPr>
          <p:nvPr>
            <p:ph type="sldNum" sz="quarter" idx="12"/>
          </p:nvPr>
        </p:nvSpPr>
        <p:spPr/>
        <p:txBody>
          <a:bodyPr/>
          <a:lstStyle/>
          <a:p>
            <a:fld id="{EDF2FB19-191C-4C07-9760-6B65CEE1532D}" type="slidenum">
              <a:rPr lang="sk-SK" smtClean="0"/>
              <a:pPr/>
              <a:t>‹#›</a:t>
            </a:fld>
            <a:endParaRPr lang="sk-SK"/>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Hlavička sekcie">
    <p:spTree>
      <p:nvGrpSpPr>
        <p:cNvPr id="1" name=""/>
        <p:cNvGrpSpPr/>
        <p:nvPr/>
      </p:nvGrpSpPr>
      <p:grpSpPr>
        <a:xfrm>
          <a:off x="0" y="0"/>
          <a:ext cx="0" cy="0"/>
          <a:chOff x="0" y="0"/>
          <a:chExt cx="0" cy="0"/>
        </a:xfrm>
      </p:grpSpPr>
      <p:sp>
        <p:nvSpPr>
          <p:cNvPr id="2" name="Title 1"/>
          <p:cNvSpPr>
            <a:spLocks noGrp="1"/>
          </p:cNvSpPr>
          <p:nvPr>
            <p:ph type="title"/>
          </p:nvPr>
        </p:nvSpPr>
        <p:spPr>
          <a:xfrm>
            <a:off x="457200" y="1447800"/>
            <a:ext cx="7772400" cy="4321175"/>
          </a:xfrm>
        </p:spPr>
        <p:txBody>
          <a:bodyPr anchor="ctr">
            <a:noAutofit/>
          </a:bodyPr>
          <a:lstStyle>
            <a:lvl1pPr algn="l">
              <a:lnSpc>
                <a:spcPct val="100000"/>
              </a:lnSpc>
              <a:defRPr sz="7200" b="0" cap="none" spc="-80" baseline="0">
                <a:solidFill>
                  <a:srgbClr val="FFC000"/>
                </a:solidFill>
              </a:defRPr>
            </a:lvl1pPr>
          </a:lstStyle>
          <a:p>
            <a:r>
              <a:rPr lang="sk-SK" dirty="0"/>
              <a:t>Kliknutím upravte štýl predlohy nadpisu</a:t>
            </a:r>
            <a:endParaRPr lang="en-US" dirty="0"/>
          </a:p>
        </p:txBody>
      </p:sp>
      <p:sp>
        <p:nvSpPr>
          <p:cNvPr id="3" name="Text Placeholder 2"/>
          <p:cNvSpPr>
            <a:spLocks noGrp="1"/>
          </p:cNvSpPr>
          <p:nvPr>
            <p:ph type="body" idx="1"/>
          </p:nvPr>
        </p:nvSpPr>
        <p:spPr>
          <a:xfrm>
            <a:off x="457200" y="228601"/>
            <a:ext cx="7772400" cy="1066800"/>
          </a:xfrm>
        </p:spPr>
        <p:txBody>
          <a:bodyPr anchor="b"/>
          <a:lstStyle>
            <a:lvl1pPr marL="0" indent="0">
              <a:buNone/>
              <a:defRPr sz="2000" b="0" cap="all" spc="12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sk-SK"/>
              <a:t>Upraviť štýly predlohy textu</a:t>
            </a:r>
          </a:p>
        </p:txBody>
      </p:sp>
      <p:sp>
        <p:nvSpPr>
          <p:cNvPr id="7" name="Date Placeholder 6"/>
          <p:cNvSpPr>
            <a:spLocks noGrp="1"/>
          </p:cNvSpPr>
          <p:nvPr>
            <p:ph type="dt" sz="half" idx="10"/>
          </p:nvPr>
        </p:nvSpPr>
        <p:spPr/>
        <p:txBody>
          <a:bodyPr/>
          <a:lstStyle/>
          <a:p>
            <a:fld id="{CA76AC6C-1845-4AD9-86CE-459EC2905EDA}" type="datetimeFigureOut">
              <a:rPr lang="sk-SK" smtClean="0"/>
              <a:pPr/>
              <a:t>17. 9. 2022</a:t>
            </a:fld>
            <a:endParaRPr lang="sk-SK"/>
          </a:p>
        </p:txBody>
      </p:sp>
      <p:sp>
        <p:nvSpPr>
          <p:cNvPr id="8" name="Slide Number Placeholder 7"/>
          <p:cNvSpPr>
            <a:spLocks noGrp="1"/>
          </p:cNvSpPr>
          <p:nvPr>
            <p:ph type="sldNum" sz="quarter" idx="11"/>
          </p:nvPr>
        </p:nvSpPr>
        <p:spPr/>
        <p:txBody>
          <a:bodyPr/>
          <a:lstStyle/>
          <a:p>
            <a:fld id="{EDF2FB19-191C-4C07-9760-6B65CEE1532D}" type="slidenum">
              <a:rPr lang="sk-SK" smtClean="0"/>
              <a:pPr/>
              <a:t>‹#›</a:t>
            </a:fld>
            <a:endParaRPr lang="sk-SK"/>
          </a:p>
        </p:txBody>
      </p:sp>
      <p:sp>
        <p:nvSpPr>
          <p:cNvPr id="9" name="Footer Placeholder 8"/>
          <p:cNvSpPr>
            <a:spLocks noGrp="1"/>
          </p:cNvSpPr>
          <p:nvPr>
            <p:ph type="ftr" sz="quarter" idx="12"/>
          </p:nvPr>
        </p:nvSpPr>
        <p:spPr/>
        <p:txBody>
          <a:bodyPr/>
          <a:lstStyle/>
          <a:p>
            <a:endParaRPr lang="sk-SK"/>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lvl1pPr>
              <a:defRPr sz="2800"/>
            </a:lvl1pPr>
          </a:lstStyle>
          <a:p>
            <a:r>
              <a:rPr lang="sk-SK" dirty="0"/>
              <a:t>Kliknutím upravte štýl predlohy nadpisu</a:t>
            </a:r>
            <a:endParaRPr lang="en-US" dirty="0"/>
          </a:p>
        </p:txBody>
      </p:sp>
      <p:sp>
        <p:nvSpPr>
          <p:cNvPr id="3" name="Content Placeholder 2"/>
          <p:cNvSpPr>
            <a:spLocks noGrp="1"/>
          </p:cNvSpPr>
          <p:nvPr>
            <p:ph sz="half" idx="1"/>
          </p:nvPr>
        </p:nvSpPr>
        <p:spPr>
          <a:xfrm>
            <a:off x="1630680" y="1574800"/>
            <a:ext cx="329184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sk-SK"/>
              <a:t>Upraviť štýly predlohy textu</a:t>
            </a:r>
          </a:p>
          <a:p>
            <a:pPr lvl="1"/>
            <a:r>
              <a:rPr lang="sk-SK"/>
              <a:t>Druhá úroveň</a:t>
            </a:r>
          </a:p>
          <a:p>
            <a:pPr lvl="2"/>
            <a:r>
              <a:rPr lang="sk-SK"/>
              <a:t>Tretia úroveň</a:t>
            </a:r>
          </a:p>
          <a:p>
            <a:pPr lvl="3"/>
            <a:r>
              <a:rPr lang="sk-SK"/>
              <a:t>Štvrtá úroveň</a:t>
            </a:r>
          </a:p>
          <a:p>
            <a:pPr lvl="4"/>
            <a:r>
              <a:rPr lang="sk-SK"/>
              <a:t>Piata úroveň</a:t>
            </a:r>
            <a:endParaRPr lang="en-US" dirty="0"/>
          </a:p>
        </p:txBody>
      </p:sp>
      <p:sp>
        <p:nvSpPr>
          <p:cNvPr id="4" name="Content Placeholder 3"/>
          <p:cNvSpPr>
            <a:spLocks noGrp="1"/>
          </p:cNvSpPr>
          <p:nvPr>
            <p:ph sz="half" idx="2"/>
          </p:nvPr>
        </p:nvSpPr>
        <p:spPr>
          <a:xfrm>
            <a:off x="5090160" y="1574800"/>
            <a:ext cx="329184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sk-SK"/>
              <a:t>Upraviť štýly predlohy textu</a:t>
            </a:r>
          </a:p>
          <a:p>
            <a:pPr lvl="1"/>
            <a:r>
              <a:rPr lang="sk-SK"/>
              <a:t>Druhá úroveň</a:t>
            </a:r>
          </a:p>
          <a:p>
            <a:pPr lvl="2"/>
            <a:r>
              <a:rPr lang="sk-SK"/>
              <a:t>Tretia úroveň</a:t>
            </a:r>
          </a:p>
          <a:p>
            <a:pPr lvl="3"/>
            <a:r>
              <a:rPr lang="sk-SK"/>
              <a:t>Štvrtá úroveň</a:t>
            </a:r>
          </a:p>
          <a:p>
            <a:pPr lvl="4"/>
            <a:r>
              <a:rPr lang="sk-SK"/>
              <a:t>Piata úroveň</a:t>
            </a:r>
            <a:endParaRPr lang="en-US" dirty="0"/>
          </a:p>
        </p:txBody>
      </p:sp>
      <p:sp>
        <p:nvSpPr>
          <p:cNvPr id="5" name="Date Placeholder 4"/>
          <p:cNvSpPr>
            <a:spLocks noGrp="1"/>
          </p:cNvSpPr>
          <p:nvPr>
            <p:ph type="dt" sz="half" idx="10"/>
          </p:nvPr>
        </p:nvSpPr>
        <p:spPr/>
        <p:txBody>
          <a:bodyPr/>
          <a:lstStyle/>
          <a:p>
            <a:fld id="{CA76AC6C-1845-4AD9-86CE-459EC2905EDA}" type="datetimeFigureOut">
              <a:rPr lang="sk-SK" smtClean="0"/>
              <a:pPr/>
              <a:t>17. 9. 2022</a:t>
            </a:fld>
            <a:endParaRPr lang="sk-SK"/>
          </a:p>
        </p:txBody>
      </p:sp>
      <p:sp>
        <p:nvSpPr>
          <p:cNvPr id="6" name="Footer Placeholder 5"/>
          <p:cNvSpPr>
            <a:spLocks noGrp="1"/>
          </p:cNvSpPr>
          <p:nvPr>
            <p:ph type="ftr" sz="quarter" idx="11"/>
          </p:nvPr>
        </p:nvSpPr>
        <p:spPr/>
        <p:txBody>
          <a:bodyPr/>
          <a:lstStyle/>
          <a:p>
            <a:endParaRPr lang="sk-SK"/>
          </a:p>
        </p:txBody>
      </p:sp>
      <p:sp>
        <p:nvSpPr>
          <p:cNvPr id="7" name="Slide Number Placeholder 6"/>
          <p:cNvSpPr>
            <a:spLocks noGrp="1"/>
          </p:cNvSpPr>
          <p:nvPr>
            <p:ph type="sldNum" sz="quarter" idx="12"/>
          </p:nvPr>
        </p:nvSpPr>
        <p:spPr/>
        <p:txBody>
          <a:bodyPr/>
          <a:lstStyle/>
          <a:p>
            <a:fld id="{EDF2FB19-191C-4C07-9760-6B65CEE1532D}" type="slidenum">
              <a:rPr lang="sk-SK" smtClean="0"/>
              <a:pPr/>
              <a:t>‹#›</a:t>
            </a:fld>
            <a:endParaRPr lang="sk-SK"/>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anie">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lvl1pPr>
              <a:defRPr sz="2800"/>
            </a:lvl1pPr>
          </a:lstStyle>
          <a:p>
            <a:r>
              <a:rPr lang="sk-SK" dirty="0"/>
              <a:t>Kliknutím upravte štýl predlohy nadpisu</a:t>
            </a:r>
            <a:endParaRPr lang="en-US" dirty="0"/>
          </a:p>
        </p:txBody>
      </p:sp>
      <p:sp>
        <p:nvSpPr>
          <p:cNvPr id="3" name="Text Placeholder 2"/>
          <p:cNvSpPr>
            <a:spLocks noGrp="1"/>
          </p:cNvSpPr>
          <p:nvPr>
            <p:ph type="body" idx="1"/>
          </p:nvPr>
        </p:nvSpPr>
        <p:spPr>
          <a:xfrm>
            <a:off x="1627632" y="1572768"/>
            <a:ext cx="3291840" cy="639762"/>
          </a:xfrm>
        </p:spPr>
        <p:txBody>
          <a:bodyPr anchor="b">
            <a:noAutofit/>
          </a:bodyPr>
          <a:lstStyle>
            <a:lvl1pPr marL="0" indent="0">
              <a:buNone/>
              <a:defRPr sz="1800" b="0" cap="all" spc="100" baseline="0">
                <a:solidFill>
                  <a:schemeClr val="tx1"/>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k-SK"/>
              <a:t>Upraviť štýly predlohy textu</a:t>
            </a:r>
          </a:p>
        </p:txBody>
      </p:sp>
      <p:sp>
        <p:nvSpPr>
          <p:cNvPr id="4" name="Content Placeholder 3"/>
          <p:cNvSpPr>
            <a:spLocks noGrp="1"/>
          </p:cNvSpPr>
          <p:nvPr>
            <p:ph sz="half" idx="2"/>
          </p:nvPr>
        </p:nvSpPr>
        <p:spPr>
          <a:xfrm>
            <a:off x="1627632" y="2259366"/>
            <a:ext cx="3291840" cy="384048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sk-SK"/>
              <a:t>Upraviť štýly predlohy textu</a:t>
            </a:r>
          </a:p>
          <a:p>
            <a:pPr lvl="1"/>
            <a:r>
              <a:rPr lang="sk-SK"/>
              <a:t>Druhá úroveň</a:t>
            </a:r>
          </a:p>
          <a:p>
            <a:pPr lvl="2"/>
            <a:r>
              <a:rPr lang="sk-SK"/>
              <a:t>Tretia úroveň</a:t>
            </a:r>
          </a:p>
          <a:p>
            <a:pPr lvl="3"/>
            <a:r>
              <a:rPr lang="sk-SK"/>
              <a:t>Štvrtá úroveň</a:t>
            </a:r>
          </a:p>
          <a:p>
            <a:pPr lvl="4"/>
            <a:r>
              <a:rPr lang="sk-SK"/>
              <a:t>Piata úroveň</a:t>
            </a:r>
            <a:endParaRPr lang="en-US" dirty="0"/>
          </a:p>
        </p:txBody>
      </p:sp>
      <p:sp>
        <p:nvSpPr>
          <p:cNvPr id="5" name="Text Placeholder 4"/>
          <p:cNvSpPr>
            <a:spLocks noGrp="1"/>
          </p:cNvSpPr>
          <p:nvPr>
            <p:ph type="body" sz="quarter" idx="3"/>
          </p:nvPr>
        </p:nvSpPr>
        <p:spPr>
          <a:xfrm>
            <a:off x="5093208" y="1572768"/>
            <a:ext cx="3291840" cy="639762"/>
          </a:xfrm>
        </p:spPr>
        <p:txBody>
          <a:bodyPr anchor="b">
            <a:noAutofit/>
          </a:bodyPr>
          <a:lstStyle>
            <a:lvl1pPr marL="0" indent="0">
              <a:buNone/>
              <a:defRPr lang="en-US" sz="1800" b="0" kern="1200" cap="all" spc="100" baseline="0" dirty="0" smtClean="0">
                <a:solidFill>
                  <a:schemeClr val="tx1"/>
                </a:solidFill>
                <a:latin typeface="+mj-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spcBef>
                <a:spcPct val="20000"/>
              </a:spcBef>
              <a:buFont typeface="Arial" pitchFamily="34" charset="0"/>
              <a:buNone/>
            </a:pPr>
            <a:r>
              <a:rPr lang="sk-SK"/>
              <a:t>Upraviť štýly predlohy textu</a:t>
            </a:r>
          </a:p>
        </p:txBody>
      </p:sp>
      <p:sp>
        <p:nvSpPr>
          <p:cNvPr id="6" name="Content Placeholder 5"/>
          <p:cNvSpPr>
            <a:spLocks noGrp="1"/>
          </p:cNvSpPr>
          <p:nvPr>
            <p:ph sz="quarter" idx="4"/>
          </p:nvPr>
        </p:nvSpPr>
        <p:spPr>
          <a:xfrm>
            <a:off x="5093208" y="2259366"/>
            <a:ext cx="3291840" cy="384048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sk-SK"/>
              <a:t>Upraviť štýly predlohy textu</a:t>
            </a:r>
          </a:p>
          <a:p>
            <a:pPr lvl="1"/>
            <a:r>
              <a:rPr lang="sk-SK"/>
              <a:t>Druhá úroveň</a:t>
            </a:r>
          </a:p>
          <a:p>
            <a:pPr lvl="2"/>
            <a:r>
              <a:rPr lang="sk-SK"/>
              <a:t>Tretia úroveň</a:t>
            </a:r>
          </a:p>
          <a:p>
            <a:pPr lvl="3"/>
            <a:r>
              <a:rPr lang="sk-SK"/>
              <a:t>Štvrtá úroveň</a:t>
            </a:r>
          </a:p>
          <a:p>
            <a:pPr lvl="4"/>
            <a:r>
              <a:rPr lang="sk-SK"/>
              <a:t>Piata úroveň</a:t>
            </a:r>
            <a:endParaRPr lang="en-US" dirty="0"/>
          </a:p>
        </p:txBody>
      </p:sp>
      <p:sp>
        <p:nvSpPr>
          <p:cNvPr id="7" name="Date Placeholder 6"/>
          <p:cNvSpPr>
            <a:spLocks noGrp="1"/>
          </p:cNvSpPr>
          <p:nvPr>
            <p:ph type="dt" sz="half" idx="10"/>
          </p:nvPr>
        </p:nvSpPr>
        <p:spPr/>
        <p:txBody>
          <a:bodyPr/>
          <a:lstStyle/>
          <a:p>
            <a:fld id="{CA76AC6C-1845-4AD9-86CE-459EC2905EDA}" type="datetimeFigureOut">
              <a:rPr lang="sk-SK" smtClean="0"/>
              <a:pPr/>
              <a:t>17. 9. 2022</a:t>
            </a:fld>
            <a:endParaRPr lang="sk-SK"/>
          </a:p>
        </p:txBody>
      </p:sp>
      <p:sp>
        <p:nvSpPr>
          <p:cNvPr id="8" name="Footer Placeholder 7"/>
          <p:cNvSpPr>
            <a:spLocks noGrp="1"/>
          </p:cNvSpPr>
          <p:nvPr>
            <p:ph type="ftr" sz="quarter" idx="11"/>
          </p:nvPr>
        </p:nvSpPr>
        <p:spPr/>
        <p:txBody>
          <a:bodyPr/>
          <a:lstStyle/>
          <a:p>
            <a:endParaRPr lang="sk-SK"/>
          </a:p>
        </p:txBody>
      </p:sp>
      <p:sp>
        <p:nvSpPr>
          <p:cNvPr id="9" name="Slide Number Placeholder 8"/>
          <p:cNvSpPr>
            <a:spLocks noGrp="1"/>
          </p:cNvSpPr>
          <p:nvPr>
            <p:ph type="sldNum" sz="quarter" idx="12"/>
          </p:nvPr>
        </p:nvSpPr>
        <p:spPr/>
        <p:txBody>
          <a:bodyPr/>
          <a:lstStyle/>
          <a:p>
            <a:fld id="{EDF2FB19-191C-4C07-9760-6B65CEE1532D}" type="slidenum">
              <a:rPr lang="sk-SK" smtClean="0"/>
              <a:pPr/>
              <a:t>‹#›</a:t>
            </a:fld>
            <a:endParaRPr lang="sk-SK"/>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Len nadpi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cap="none" baseline="0"/>
            </a:lvl1pPr>
          </a:lstStyle>
          <a:p>
            <a:r>
              <a:rPr lang="sk-SK"/>
              <a:t>Kliknutím upravte štýl predlohy nadpisu</a:t>
            </a:r>
            <a:endParaRPr lang="en-US" dirty="0"/>
          </a:p>
        </p:txBody>
      </p:sp>
      <p:sp>
        <p:nvSpPr>
          <p:cNvPr id="3" name="Date Placeholder 2"/>
          <p:cNvSpPr>
            <a:spLocks noGrp="1"/>
          </p:cNvSpPr>
          <p:nvPr>
            <p:ph type="dt" sz="half" idx="10"/>
          </p:nvPr>
        </p:nvSpPr>
        <p:spPr/>
        <p:txBody>
          <a:bodyPr/>
          <a:lstStyle/>
          <a:p>
            <a:fld id="{CA76AC6C-1845-4AD9-86CE-459EC2905EDA}" type="datetimeFigureOut">
              <a:rPr lang="sk-SK" smtClean="0"/>
              <a:pPr/>
              <a:t>17. 9. 2022</a:t>
            </a:fld>
            <a:endParaRPr lang="sk-SK"/>
          </a:p>
        </p:txBody>
      </p:sp>
      <p:sp>
        <p:nvSpPr>
          <p:cNvPr id="4" name="Footer Placeholder 3"/>
          <p:cNvSpPr>
            <a:spLocks noGrp="1"/>
          </p:cNvSpPr>
          <p:nvPr>
            <p:ph type="ftr" sz="quarter" idx="11"/>
          </p:nvPr>
        </p:nvSpPr>
        <p:spPr/>
        <p:txBody>
          <a:bodyPr/>
          <a:lstStyle/>
          <a:p>
            <a:endParaRPr lang="sk-SK"/>
          </a:p>
        </p:txBody>
      </p:sp>
      <p:sp>
        <p:nvSpPr>
          <p:cNvPr id="5" name="Slide Number Placeholder 4"/>
          <p:cNvSpPr>
            <a:spLocks noGrp="1"/>
          </p:cNvSpPr>
          <p:nvPr>
            <p:ph type="sldNum" sz="quarter" idx="12"/>
          </p:nvPr>
        </p:nvSpPr>
        <p:spPr/>
        <p:txBody>
          <a:bodyPr/>
          <a:lstStyle/>
          <a:p>
            <a:fld id="{EDF2FB19-191C-4C07-9760-6B65CEE1532D}" type="slidenum">
              <a:rPr lang="sk-SK" smtClean="0"/>
              <a:pPr/>
              <a:t>‹#›</a:t>
            </a:fld>
            <a:endParaRPr lang="sk-SK"/>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a">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A76AC6C-1845-4AD9-86CE-459EC2905EDA}" type="datetimeFigureOut">
              <a:rPr lang="sk-SK" smtClean="0"/>
              <a:pPr/>
              <a:t>17. 9. 2022</a:t>
            </a:fld>
            <a:endParaRPr lang="sk-SK"/>
          </a:p>
        </p:txBody>
      </p:sp>
      <p:sp>
        <p:nvSpPr>
          <p:cNvPr id="3" name="Footer Placeholder 2"/>
          <p:cNvSpPr>
            <a:spLocks noGrp="1"/>
          </p:cNvSpPr>
          <p:nvPr>
            <p:ph type="ftr" sz="quarter" idx="11"/>
          </p:nvPr>
        </p:nvSpPr>
        <p:spPr/>
        <p:txBody>
          <a:bodyPr/>
          <a:lstStyle/>
          <a:p>
            <a:endParaRPr lang="sk-SK"/>
          </a:p>
        </p:txBody>
      </p:sp>
      <p:sp>
        <p:nvSpPr>
          <p:cNvPr id="4" name="Slide Number Placeholder 3"/>
          <p:cNvSpPr>
            <a:spLocks noGrp="1"/>
          </p:cNvSpPr>
          <p:nvPr>
            <p:ph type="sldNum" sz="quarter" idx="12"/>
          </p:nvPr>
        </p:nvSpPr>
        <p:spPr/>
        <p:txBody>
          <a:bodyPr/>
          <a:lstStyle/>
          <a:p>
            <a:fld id="{EDF2FB19-191C-4C07-9760-6B65CEE1532D}" type="slidenum">
              <a:rPr lang="sk-SK" smtClean="0"/>
              <a:pPr/>
              <a:t>‹#›</a:t>
            </a:fld>
            <a:endParaRPr lang="sk-SK"/>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popisom">
    <p:spTree>
      <p:nvGrpSpPr>
        <p:cNvPr id="1" name=""/>
        <p:cNvGrpSpPr/>
        <p:nvPr/>
      </p:nvGrpSpPr>
      <p:grpSpPr>
        <a:xfrm>
          <a:off x="0" y="0"/>
          <a:ext cx="0" cy="0"/>
          <a:chOff x="0" y="0"/>
          <a:chExt cx="0" cy="0"/>
        </a:xfrm>
      </p:grpSpPr>
      <p:sp>
        <p:nvSpPr>
          <p:cNvPr id="3" name="Content Placeholder 2"/>
          <p:cNvSpPr>
            <a:spLocks noGrp="1"/>
          </p:cNvSpPr>
          <p:nvPr>
            <p:ph idx="1"/>
          </p:nvPr>
        </p:nvSpPr>
        <p:spPr>
          <a:xfrm>
            <a:off x="3575050" y="1600200"/>
            <a:ext cx="5111750" cy="448056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k-SK"/>
              <a:t>Upraviť štýly predlohy textu</a:t>
            </a:r>
          </a:p>
          <a:p>
            <a:pPr lvl="1"/>
            <a:r>
              <a:rPr lang="sk-SK"/>
              <a:t>Druhá úroveň</a:t>
            </a:r>
          </a:p>
          <a:p>
            <a:pPr lvl="2"/>
            <a:r>
              <a:rPr lang="sk-SK"/>
              <a:t>Tretia úroveň</a:t>
            </a:r>
          </a:p>
          <a:p>
            <a:pPr lvl="3"/>
            <a:r>
              <a:rPr lang="sk-SK"/>
              <a:t>Štvrtá úroveň</a:t>
            </a:r>
          </a:p>
          <a:p>
            <a:pPr lvl="4"/>
            <a:r>
              <a:rPr lang="sk-SK"/>
              <a:t>Piata úroveň</a:t>
            </a:r>
            <a:endParaRPr lang="en-US" dirty="0"/>
          </a:p>
        </p:txBody>
      </p:sp>
      <p:sp>
        <p:nvSpPr>
          <p:cNvPr id="4" name="Text Placeholder 3"/>
          <p:cNvSpPr>
            <a:spLocks noGrp="1"/>
          </p:cNvSpPr>
          <p:nvPr>
            <p:ph type="body" sz="half" idx="2"/>
          </p:nvPr>
        </p:nvSpPr>
        <p:spPr>
          <a:xfrm>
            <a:off x="457200" y="1600200"/>
            <a:ext cx="3008313" cy="4480560"/>
          </a:xfrm>
        </p:spPr>
        <p:txBody>
          <a:bodyPr>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k-SK"/>
              <a:t>Upraviť štýly predlohy textu</a:t>
            </a:r>
          </a:p>
        </p:txBody>
      </p:sp>
      <p:sp>
        <p:nvSpPr>
          <p:cNvPr id="5" name="Date Placeholder 4"/>
          <p:cNvSpPr>
            <a:spLocks noGrp="1"/>
          </p:cNvSpPr>
          <p:nvPr>
            <p:ph type="dt" sz="half" idx="10"/>
          </p:nvPr>
        </p:nvSpPr>
        <p:spPr/>
        <p:txBody>
          <a:bodyPr/>
          <a:lstStyle/>
          <a:p>
            <a:fld id="{CA76AC6C-1845-4AD9-86CE-459EC2905EDA}" type="datetimeFigureOut">
              <a:rPr lang="sk-SK" smtClean="0"/>
              <a:pPr/>
              <a:t>17. 9. 2022</a:t>
            </a:fld>
            <a:endParaRPr lang="sk-SK"/>
          </a:p>
        </p:txBody>
      </p:sp>
      <p:sp>
        <p:nvSpPr>
          <p:cNvPr id="6" name="Footer Placeholder 5"/>
          <p:cNvSpPr>
            <a:spLocks noGrp="1"/>
          </p:cNvSpPr>
          <p:nvPr>
            <p:ph type="ftr" sz="quarter" idx="11"/>
          </p:nvPr>
        </p:nvSpPr>
        <p:spPr/>
        <p:txBody>
          <a:bodyPr/>
          <a:lstStyle/>
          <a:p>
            <a:endParaRPr lang="sk-SK"/>
          </a:p>
        </p:txBody>
      </p:sp>
      <p:sp>
        <p:nvSpPr>
          <p:cNvPr id="7" name="Slide Number Placeholder 6"/>
          <p:cNvSpPr>
            <a:spLocks noGrp="1"/>
          </p:cNvSpPr>
          <p:nvPr>
            <p:ph type="sldNum" sz="quarter" idx="12"/>
          </p:nvPr>
        </p:nvSpPr>
        <p:spPr/>
        <p:txBody>
          <a:bodyPr/>
          <a:lstStyle/>
          <a:p>
            <a:fld id="{EDF2FB19-191C-4C07-9760-6B65CEE1532D}" type="slidenum">
              <a:rPr lang="sk-SK" smtClean="0"/>
              <a:pPr/>
              <a:t>‹#›</a:t>
            </a:fld>
            <a:endParaRPr lang="sk-SK"/>
          </a:p>
        </p:txBody>
      </p:sp>
      <p:sp>
        <p:nvSpPr>
          <p:cNvPr id="8" name="Title 7"/>
          <p:cNvSpPr>
            <a:spLocks noGrp="1"/>
          </p:cNvSpPr>
          <p:nvPr>
            <p:ph type="title"/>
          </p:nvPr>
        </p:nvSpPr>
        <p:spPr/>
        <p:txBody>
          <a:bodyPr>
            <a:noAutofit/>
          </a:bodyPr>
          <a:lstStyle>
            <a:lvl1pPr>
              <a:defRPr sz="2800"/>
            </a:lvl1pPr>
          </a:lstStyle>
          <a:p>
            <a:r>
              <a:rPr lang="sk-SK"/>
              <a:t>Kliknutím upravte štýl predlohy nadpisu</a:t>
            </a:r>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Obrázok s popisom">
    <p:spTree>
      <p:nvGrpSpPr>
        <p:cNvPr id="1" name=""/>
        <p:cNvGrpSpPr/>
        <p:nvPr/>
      </p:nvGrpSpPr>
      <p:grpSpPr>
        <a:xfrm>
          <a:off x="0" y="0"/>
          <a:ext cx="0" cy="0"/>
          <a:chOff x="0" y="0"/>
          <a:chExt cx="0" cy="0"/>
        </a:xfrm>
      </p:grpSpPr>
      <p:sp>
        <p:nvSpPr>
          <p:cNvPr id="9" name="Rectangle 8"/>
          <p:cNvSpPr/>
          <p:nvPr/>
        </p:nvSpPr>
        <p:spPr>
          <a:xfrm>
            <a:off x="9001124" y="4846320"/>
            <a:ext cx="142876" cy="201168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idx="1"/>
          </p:nvPr>
        </p:nvSpPr>
        <p:spPr>
          <a:xfrm>
            <a:off x="-1" y="0"/>
            <a:ext cx="9000877" cy="4846320"/>
          </a:xfrm>
          <a:solidFill>
            <a:schemeClr val="bg1">
              <a:lumMod val="75000"/>
            </a:schemeClr>
          </a:solidFill>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sk-SK"/>
              <a:t>Kliknutím na ikonu pridáte obrázok</a:t>
            </a:r>
            <a:endParaRPr lang="en-US"/>
          </a:p>
        </p:txBody>
      </p:sp>
      <p:sp>
        <p:nvSpPr>
          <p:cNvPr id="4" name="Text Placeholder 3"/>
          <p:cNvSpPr>
            <a:spLocks noGrp="1"/>
          </p:cNvSpPr>
          <p:nvPr>
            <p:ph type="body" sz="half" idx="2"/>
          </p:nvPr>
        </p:nvSpPr>
        <p:spPr>
          <a:xfrm>
            <a:off x="457200" y="5715000"/>
            <a:ext cx="8153400" cy="457200"/>
          </a:xfrm>
        </p:spPr>
        <p:txBody>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k-SK"/>
              <a:t>Upraviť štýly predlohy textu</a:t>
            </a:r>
          </a:p>
        </p:txBody>
      </p:sp>
      <p:sp>
        <p:nvSpPr>
          <p:cNvPr id="5" name="Date Placeholder 4"/>
          <p:cNvSpPr>
            <a:spLocks noGrp="1"/>
          </p:cNvSpPr>
          <p:nvPr>
            <p:ph type="dt" sz="half" idx="10"/>
          </p:nvPr>
        </p:nvSpPr>
        <p:spPr/>
        <p:txBody>
          <a:bodyPr/>
          <a:lstStyle/>
          <a:p>
            <a:fld id="{CA76AC6C-1845-4AD9-86CE-459EC2905EDA}" type="datetimeFigureOut">
              <a:rPr lang="sk-SK" smtClean="0"/>
              <a:pPr/>
              <a:t>17. 9. 2022</a:t>
            </a:fld>
            <a:endParaRPr lang="sk-SK"/>
          </a:p>
        </p:txBody>
      </p:sp>
      <p:sp>
        <p:nvSpPr>
          <p:cNvPr id="6" name="Footer Placeholder 5"/>
          <p:cNvSpPr>
            <a:spLocks noGrp="1"/>
          </p:cNvSpPr>
          <p:nvPr>
            <p:ph type="ftr" sz="quarter" idx="11"/>
          </p:nvPr>
        </p:nvSpPr>
        <p:spPr/>
        <p:txBody>
          <a:bodyPr/>
          <a:lstStyle/>
          <a:p>
            <a:endParaRPr lang="sk-SK"/>
          </a:p>
        </p:txBody>
      </p:sp>
      <p:sp>
        <p:nvSpPr>
          <p:cNvPr id="7" name="Slide Number Placeholder 6"/>
          <p:cNvSpPr>
            <a:spLocks noGrp="1"/>
          </p:cNvSpPr>
          <p:nvPr>
            <p:ph type="sldNum" sz="quarter" idx="12"/>
          </p:nvPr>
        </p:nvSpPr>
        <p:spPr/>
        <p:txBody>
          <a:bodyPr/>
          <a:lstStyle>
            <a:lvl1pPr>
              <a:defRPr>
                <a:solidFill>
                  <a:schemeClr val="tx1"/>
                </a:solidFill>
              </a:defRPr>
            </a:lvl1pPr>
          </a:lstStyle>
          <a:p>
            <a:fld id="{EDF2FB19-191C-4C07-9760-6B65CEE1532D}" type="slidenum">
              <a:rPr lang="sk-SK" smtClean="0"/>
              <a:pPr/>
              <a:t>‹#›</a:t>
            </a:fld>
            <a:endParaRPr lang="sk-SK"/>
          </a:p>
        </p:txBody>
      </p:sp>
      <p:sp>
        <p:nvSpPr>
          <p:cNvPr id="8" name="Title 7"/>
          <p:cNvSpPr>
            <a:spLocks noGrp="1"/>
          </p:cNvSpPr>
          <p:nvPr>
            <p:ph type="title"/>
          </p:nvPr>
        </p:nvSpPr>
        <p:spPr>
          <a:xfrm>
            <a:off x="457200" y="4953000"/>
            <a:ext cx="8153400" cy="762000"/>
          </a:xfrm>
        </p:spPr>
        <p:txBody>
          <a:bodyPr anchor="t">
            <a:noAutofit/>
          </a:bodyPr>
          <a:lstStyle>
            <a:lvl1pPr>
              <a:defRPr sz="2400"/>
            </a:lvl1pPr>
          </a:lstStyle>
          <a:p>
            <a:r>
              <a:rPr lang="sk-SK" dirty="0"/>
              <a:t>Kliknutím upravte štýl predlohy nadpisu</a:t>
            </a:r>
            <a:endParaRPr lang="en-US" dirty="0"/>
          </a:p>
        </p:txBody>
      </p:sp>
      <p:sp>
        <p:nvSpPr>
          <p:cNvPr id="10" name="Rectangle 9"/>
          <p:cNvSpPr/>
          <p:nvPr/>
        </p:nvSpPr>
        <p:spPr>
          <a:xfrm>
            <a:off x="9001124" y="0"/>
            <a:ext cx="142876" cy="484632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152718"/>
            <a:ext cx="5791200" cy="1371600"/>
          </a:xfrm>
          <a:prstGeom prst="rect">
            <a:avLst/>
          </a:prstGeom>
        </p:spPr>
        <p:txBody>
          <a:bodyPr vert="horz" lIns="91440" tIns="45720" rIns="91440" bIns="45720" rtlCol="0" anchor="b">
            <a:normAutofit/>
          </a:bodyPr>
          <a:lstStyle/>
          <a:p>
            <a:r>
              <a:rPr lang="sk-SK" dirty="0"/>
              <a:t>Upravte štýly predlohy textu</a:t>
            </a:r>
            <a:endParaRPr lang="en-US" dirty="0"/>
          </a:p>
        </p:txBody>
      </p:sp>
      <p:sp>
        <p:nvSpPr>
          <p:cNvPr id="3" name="Text Placeholder 2"/>
          <p:cNvSpPr>
            <a:spLocks noGrp="1"/>
          </p:cNvSpPr>
          <p:nvPr>
            <p:ph type="body" idx="1"/>
          </p:nvPr>
        </p:nvSpPr>
        <p:spPr>
          <a:xfrm>
            <a:off x="457200" y="1752600"/>
            <a:ext cx="7620000" cy="4373563"/>
          </a:xfrm>
          <a:prstGeom prst="rect">
            <a:avLst/>
          </a:prstGeom>
        </p:spPr>
        <p:txBody>
          <a:bodyPr vert="horz" lIns="91440" tIns="45720" rIns="91440" bIns="45720" rtlCol="0">
            <a:normAutofit/>
          </a:bodyPr>
          <a:lstStyle/>
          <a:p>
            <a:pPr lvl="0"/>
            <a:r>
              <a:rPr lang="sk-SK"/>
              <a:t>Upravte štýl predlohy textu.</a:t>
            </a:r>
          </a:p>
          <a:p>
            <a:pPr lvl="1"/>
            <a:r>
              <a:rPr lang="sk-SK"/>
              <a:t>Druhá úroveň</a:t>
            </a:r>
          </a:p>
          <a:p>
            <a:pPr lvl="2"/>
            <a:r>
              <a:rPr lang="sk-SK"/>
              <a:t>Tretia úroveň</a:t>
            </a:r>
          </a:p>
          <a:p>
            <a:pPr lvl="3"/>
            <a:r>
              <a:rPr lang="sk-SK"/>
              <a:t>Štvrtá úroveň</a:t>
            </a:r>
          </a:p>
          <a:p>
            <a:pPr lvl="4"/>
            <a:r>
              <a:rPr lang="sk-SK"/>
              <a:t>Piata úroveň</a:t>
            </a:r>
            <a:endParaRPr lang="en-US" dirty="0"/>
          </a:p>
        </p:txBody>
      </p:sp>
      <p:sp>
        <p:nvSpPr>
          <p:cNvPr id="4" name="Date Placeholder 3"/>
          <p:cNvSpPr>
            <a:spLocks noGrp="1"/>
          </p:cNvSpPr>
          <p:nvPr>
            <p:ph type="dt" sz="half" idx="2"/>
          </p:nvPr>
        </p:nvSpPr>
        <p:spPr>
          <a:xfrm>
            <a:off x="457200" y="6172201"/>
            <a:ext cx="3429000" cy="304800"/>
          </a:xfrm>
          <a:prstGeom prst="rect">
            <a:avLst/>
          </a:prstGeom>
        </p:spPr>
        <p:txBody>
          <a:bodyPr vert="horz" lIns="91440" tIns="45720" rIns="91440" bIns="0" rtlCol="0" anchor="b"/>
          <a:lstStyle>
            <a:lvl1pPr algn="l">
              <a:defRPr sz="1000">
                <a:solidFill>
                  <a:schemeClr val="tx1"/>
                </a:solidFill>
              </a:defRPr>
            </a:lvl1pPr>
          </a:lstStyle>
          <a:p>
            <a:fld id="{CA76AC6C-1845-4AD9-86CE-459EC2905EDA}" type="datetimeFigureOut">
              <a:rPr lang="sk-SK" smtClean="0"/>
              <a:pPr/>
              <a:t>17. 9. 2022</a:t>
            </a:fld>
            <a:endParaRPr lang="sk-SK"/>
          </a:p>
        </p:txBody>
      </p:sp>
      <p:sp>
        <p:nvSpPr>
          <p:cNvPr id="5" name="Footer Placeholder 4"/>
          <p:cNvSpPr>
            <a:spLocks noGrp="1"/>
          </p:cNvSpPr>
          <p:nvPr>
            <p:ph type="ftr" sz="quarter" idx="3"/>
          </p:nvPr>
        </p:nvSpPr>
        <p:spPr>
          <a:xfrm>
            <a:off x="457200" y="6492875"/>
            <a:ext cx="3429000" cy="283845"/>
          </a:xfrm>
          <a:prstGeom prst="rect">
            <a:avLst/>
          </a:prstGeom>
        </p:spPr>
        <p:txBody>
          <a:bodyPr vert="horz" lIns="91440" tIns="45720" rIns="91440" bIns="45720" rtlCol="0" anchor="t"/>
          <a:lstStyle>
            <a:lvl1pPr algn="l">
              <a:defRPr sz="1000">
                <a:solidFill>
                  <a:schemeClr val="tx1"/>
                </a:solidFill>
              </a:defRPr>
            </a:lvl1pPr>
          </a:lstStyle>
          <a:p>
            <a:endParaRPr lang="sk-SK"/>
          </a:p>
        </p:txBody>
      </p:sp>
      <p:sp>
        <p:nvSpPr>
          <p:cNvPr id="6" name="Slide Number Placeholder 5"/>
          <p:cNvSpPr>
            <a:spLocks noGrp="1"/>
          </p:cNvSpPr>
          <p:nvPr>
            <p:ph type="sldNum" sz="quarter" idx="4"/>
          </p:nvPr>
        </p:nvSpPr>
        <p:spPr>
          <a:xfrm rot="16200000">
            <a:off x="8227377" y="5885497"/>
            <a:ext cx="1315721" cy="365125"/>
          </a:xfrm>
          <a:prstGeom prst="rect">
            <a:avLst/>
          </a:prstGeom>
        </p:spPr>
        <p:txBody>
          <a:bodyPr vert="horz" lIns="91440" tIns="45720" rIns="91440" bIns="45720" rtlCol="0" anchor="ctr"/>
          <a:lstStyle>
            <a:lvl1pPr algn="l">
              <a:defRPr sz="2400" b="1">
                <a:solidFill>
                  <a:schemeClr val="tx2"/>
                </a:solidFill>
              </a:defRPr>
            </a:lvl1pPr>
          </a:lstStyle>
          <a:p>
            <a:fld id="{EDF2FB19-191C-4C07-9760-6B65CEE1532D}" type="slidenum">
              <a:rPr lang="sk-SK" smtClean="0"/>
              <a:pPr/>
              <a:t>‹#›</a:t>
            </a:fld>
            <a:endParaRPr lang="sk-SK"/>
          </a:p>
        </p:txBody>
      </p:sp>
      <p:sp>
        <p:nvSpPr>
          <p:cNvPr id="7" name="Rectangle 6"/>
          <p:cNvSpPr/>
          <p:nvPr/>
        </p:nvSpPr>
        <p:spPr>
          <a:xfrm>
            <a:off x="9001124" y="0"/>
            <a:ext cx="142876" cy="1371600"/>
          </a:xfrm>
          <a:prstGeom prst="rect">
            <a:avLst/>
          </a:prstGeom>
          <a:solidFill>
            <a:srgbClr val="FF9933"/>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9001124" y="1371600"/>
            <a:ext cx="142876" cy="5486400"/>
          </a:xfrm>
          <a:prstGeom prst="rect">
            <a:avLst/>
          </a:prstGeom>
          <a:solidFill>
            <a:srgbClr val="5330A5"/>
          </a:solidFill>
          <a:ln>
            <a:solidFill>
              <a:srgbClr val="5330A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26" name="Obraz 1">
            <a:extLst>
              <a:ext uri="{FF2B5EF4-FFF2-40B4-BE49-F238E27FC236}">
                <a16:creationId xmlns:a16="http://schemas.microsoft.com/office/drawing/2014/main" id="{CFF2300B-5795-4089-A1A4-7F4A926A9965}"/>
              </a:ext>
            </a:extLst>
          </p:cNvPr>
          <p:cNvPicPr>
            <a:picLocks noChangeAspect="1" noChangeArrowheads="1"/>
          </p:cNvPicPr>
          <p:nvPr userDrawn="1"/>
        </p:nvPicPr>
        <p:blipFill>
          <a:blip r:embed="rId13">
            <a:extLst>
              <a:ext uri="{28A0092B-C50C-407E-A947-70E740481C1C}">
                <a14:useLocalDpi xmlns:a14="http://schemas.microsoft.com/office/drawing/2010/main" val="0"/>
              </a:ext>
            </a:extLst>
          </a:blip>
          <a:srcRect/>
          <a:stretch/>
        </p:blipFill>
        <p:spPr bwMode="auto">
          <a:xfrm>
            <a:off x="6444021" y="242469"/>
            <a:ext cx="1927945" cy="11100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spcBef>
          <a:spcPct val="0"/>
        </a:spcBef>
        <a:buNone/>
        <a:defRPr sz="3600" kern="1200" cap="all" spc="-60" baseline="0">
          <a:solidFill>
            <a:srgbClr val="FFC000"/>
          </a:solidFill>
          <a:latin typeface="+mj-lt"/>
          <a:ea typeface="+mj-ea"/>
          <a:cs typeface="+mj-cs"/>
        </a:defRPr>
      </a:lvl1pPr>
    </p:titleStyle>
    <p:bodyStyle>
      <a:lvl1pPr marL="0" indent="0" algn="l" defTabSz="914400" rtl="0" eaLnBrk="1" latinLnBrk="0" hangingPunct="1">
        <a:spcBef>
          <a:spcPct val="20000"/>
        </a:spcBef>
        <a:spcAft>
          <a:spcPts val="600"/>
        </a:spcAft>
        <a:buFont typeface="Arial" pitchFamily="34" charset="0"/>
        <a:buNone/>
        <a:defRPr sz="2000" b="1" kern="1200">
          <a:solidFill>
            <a:schemeClr val="tx1"/>
          </a:solidFill>
          <a:latin typeface="+mn-lt"/>
          <a:ea typeface="+mn-ea"/>
          <a:cs typeface="+mn-cs"/>
        </a:defRPr>
      </a:lvl1pPr>
      <a:lvl2pPr marL="457200" indent="-182880" algn="l" defTabSz="914400" rtl="0" eaLnBrk="1" latinLnBrk="0" hangingPunct="1">
        <a:spcBef>
          <a:spcPct val="20000"/>
        </a:spcBef>
        <a:buClr>
          <a:schemeClr val="tx2"/>
        </a:buClr>
        <a:buFont typeface="Arial" pitchFamily="34" charset="0"/>
        <a:buChar char="•"/>
        <a:defRPr sz="2000" kern="1200">
          <a:solidFill>
            <a:schemeClr val="tx1"/>
          </a:solidFill>
          <a:latin typeface="+mn-lt"/>
          <a:ea typeface="+mn-ea"/>
          <a:cs typeface="+mn-cs"/>
        </a:defRPr>
      </a:lvl2pPr>
      <a:lvl3pPr marL="1143000" indent="-228600" algn="l" defTabSz="914400" rtl="0" eaLnBrk="1" latinLnBrk="0" hangingPunct="1">
        <a:spcBef>
          <a:spcPct val="20000"/>
        </a:spcBef>
        <a:buClr>
          <a:schemeClr val="tx2"/>
        </a:buClr>
        <a:buFont typeface="Arial" pitchFamily="34" charset="0"/>
        <a:buChar char="•"/>
        <a:defRPr sz="1800" kern="1200">
          <a:solidFill>
            <a:schemeClr val="tx1"/>
          </a:solidFill>
          <a:latin typeface="+mn-lt"/>
          <a:ea typeface="+mn-ea"/>
          <a:cs typeface="+mn-cs"/>
        </a:defRPr>
      </a:lvl3pPr>
      <a:lvl4pPr marL="1600200" indent="-228600" algn="l" defTabSz="914400" rtl="0" eaLnBrk="1" latinLnBrk="0" hangingPunct="1">
        <a:spcBef>
          <a:spcPct val="20000"/>
        </a:spcBef>
        <a:buClr>
          <a:schemeClr val="tx2"/>
        </a:buClr>
        <a:buFont typeface="Arial" pitchFamily="34" charset="0"/>
        <a:buChar char="•"/>
        <a:defRPr sz="1800" kern="1200">
          <a:solidFill>
            <a:schemeClr val="tx1"/>
          </a:solidFill>
          <a:latin typeface="+mn-lt"/>
          <a:ea typeface="+mn-ea"/>
          <a:cs typeface="+mn-cs"/>
        </a:defRPr>
      </a:lvl4pPr>
      <a:lvl5pPr marL="2057400" indent="-228600" algn="l" defTabSz="914400" rtl="0" eaLnBrk="1" latinLnBrk="0" hangingPunct="1">
        <a:spcBef>
          <a:spcPct val="20000"/>
        </a:spcBef>
        <a:buClr>
          <a:schemeClr val="tx2"/>
        </a:buClr>
        <a:buFont typeface="Arial" pitchFamily="34" charset="0"/>
        <a:buChar char="•"/>
        <a:defRPr sz="1800" kern="1200" baseline="0">
          <a:solidFill>
            <a:schemeClr val="tx1"/>
          </a:solidFill>
          <a:latin typeface="+mn-lt"/>
          <a:ea typeface="+mn-ea"/>
          <a:cs typeface="+mn-cs"/>
        </a:defRPr>
      </a:lvl5pPr>
      <a:lvl6pPr marL="25146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6pPr>
      <a:lvl7pPr marL="29718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7pPr>
      <a:lvl8pPr marL="34290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8pPr>
      <a:lvl9pPr marL="38862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Nadpis 1"/>
          <p:cNvSpPr>
            <a:spLocks noGrp="1"/>
          </p:cNvSpPr>
          <p:nvPr>
            <p:ph type="ctrTitle"/>
          </p:nvPr>
        </p:nvSpPr>
        <p:spPr>
          <a:xfrm>
            <a:off x="395536" y="2780375"/>
            <a:ext cx="8072494" cy="1297250"/>
          </a:xfrm>
        </p:spPr>
        <p:txBody>
          <a:bodyPr/>
          <a:lstStyle/>
          <a:p>
            <a:pPr algn="ctr"/>
            <a:r>
              <a:rPr lang="en-US" sz="4000" b="1" dirty="0">
                <a:solidFill>
                  <a:schemeClr val="accent6">
                    <a:lumMod val="75000"/>
                  </a:schemeClr>
                </a:solidFill>
                <a:latin typeface="Calibri" panose="020F0502020204030204" pitchFamily="34" charset="0"/>
                <a:ea typeface="Montserrat"/>
                <a:cs typeface="Calibri" panose="020F0502020204030204" pitchFamily="34" charset="0"/>
                <a:sym typeface="Montserrat"/>
              </a:rPr>
              <a:t>2.	</a:t>
            </a:r>
            <a:r>
              <a:rPr lang="el-GR" sz="4000" b="1" dirty="0">
                <a:solidFill>
                  <a:schemeClr val="accent6">
                    <a:lumMod val="75000"/>
                  </a:schemeClr>
                </a:solidFill>
                <a:latin typeface="Calibri" panose="020F0502020204030204" pitchFamily="34" charset="0"/>
                <a:ea typeface="Montserrat"/>
                <a:cs typeface="Calibri" panose="020F0502020204030204" pitchFamily="34" charset="0"/>
                <a:sym typeface="Montserrat"/>
              </a:rPr>
              <a:t>Εγκατάσταση του </a:t>
            </a:r>
            <a:r>
              <a:rPr lang="en-US" sz="4000" b="1" dirty="0">
                <a:solidFill>
                  <a:schemeClr val="accent6">
                    <a:lumMod val="75000"/>
                  </a:schemeClr>
                </a:solidFill>
                <a:latin typeface="Calibri" panose="020F0502020204030204" pitchFamily="34" charset="0"/>
                <a:ea typeface="Montserrat"/>
                <a:cs typeface="Calibri" panose="020F0502020204030204" pitchFamily="34" charset="0"/>
                <a:sym typeface="Montserrat"/>
              </a:rPr>
              <a:t>OpenSimulator</a:t>
            </a:r>
          </a:p>
        </p:txBody>
      </p:sp>
      <p:pic>
        <p:nvPicPr>
          <p:cNvPr id="5" name="Obrázok 4">
            <a:extLst>
              <a:ext uri="{FF2B5EF4-FFF2-40B4-BE49-F238E27FC236}">
                <a16:creationId xmlns:a16="http://schemas.microsoft.com/office/drawing/2014/main" id="{18DE5815-B6F5-4B90-A312-30FA0020A4DD}"/>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42844" y="285728"/>
            <a:ext cx="1928826" cy="549715"/>
          </a:xfrm>
          <a:prstGeom prst="rect">
            <a:avLst/>
          </a:prstGeom>
        </p:spPr>
      </p:pic>
      <p:sp>
        <p:nvSpPr>
          <p:cNvPr id="4" name="Rectangle 3">
            <a:extLst>
              <a:ext uri="{FF2B5EF4-FFF2-40B4-BE49-F238E27FC236}">
                <a16:creationId xmlns:a16="http://schemas.microsoft.com/office/drawing/2014/main" id="{577A28BE-81F8-47BC-AF9B-227AEE2932BD}"/>
              </a:ext>
            </a:extLst>
          </p:cNvPr>
          <p:cNvSpPr/>
          <p:nvPr/>
        </p:nvSpPr>
        <p:spPr>
          <a:xfrm>
            <a:off x="214282" y="785795"/>
            <a:ext cx="3637638" cy="338554"/>
          </a:xfrm>
          <a:prstGeom prst="rect">
            <a:avLst/>
          </a:prstGeom>
        </p:spPr>
        <p:txBody>
          <a:bodyPr wrap="square">
            <a:spAutoFit/>
          </a:bodyPr>
          <a:lstStyle/>
          <a:p>
            <a:pPr algn="ctr"/>
            <a:r>
              <a:rPr lang="en-GB" sz="1600" b="1" cap="small" dirty="0">
                <a:solidFill>
                  <a:srgbClr val="FFC000"/>
                </a:solidFill>
                <a:effectLst/>
                <a:latin typeface="Verdana" panose="020B0604030504040204" pitchFamily="34" charset="0"/>
                <a:ea typeface="Times New Roman" panose="02020603050405020304" pitchFamily="18" charset="0"/>
                <a:cs typeface="Times New Roman" panose="02020603050405020304" pitchFamily="18" charset="0"/>
              </a:rPr>
              <a:t>2020-1-UK01-KA201-079177</a:t>
            </a:r>
            <a:endParaRPr lang="en-GB" sz="1000" dirty="0">
              <a:solidFill>
                <a:schemeClr val="tx2"/>
              </a:solidFill>
            </a:endParaRPr>
          </a:p>
        </p:txBody>
      </p:sp>
      <p:sp>
        <p:nvSpPr>
          <p:cNvPr id="9" name="Rectangle 8">
            <a:extLst>
              <a:ext uri="{FF2B5EF4-FFF2-40B4-BE49-F238E27FC236}">
                <a16:creationId xmlns:a16="http://schemas.microsoft.com/office/drawing/2014/main" id="{D14293BA-587F-487F-AFB8-C156BDE7446B}"/>
              </a:ext>
            </a:extLst>
          </p:cNvPr>
          <p:cNvSpPr/>
          <p:nvPr/>
        </p:nvSpPr>
        <p:spPr>
          <a:xfrm>
            <a:off x="500034" y="6286520"/>
            <a:ext cx="8101770" cy="369332"/>
          </a:xfrm>
          <a:prstGeom prst="rect">
            <a:avLst/>
          </a:prstGeom>
        </p:spPr>
        <p:txBody>
          <a:bodyPr wrap="square">
            <a:spAutoFit/>
          </a:bodyPr>
          <a:lstStyle/>
          <a:p>
            <a:pPr algn="ctr"/>
            <a:r>
              <a:rPr lang="en-US" dirty="0">
                <a:solidFill>
                  <a:srgbClr val="EF8E7B"/>
                </a:solidFill>
              </a:rPr>
              <a:t>3D Worlds</a:t>
            </a:r>
          </a:p>
        </p:txBody>
      </p:sp>
    </p:spTree>
    <p:extLst>
      <p:ext uri="{BB962C8B-B14F-4D97-AF65-F5344CB8AC3E}">
        <p14:creationId xmlns:p14="http://schemas.microsoft.com/office/powerpoint/2010/main" val="96799747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476672"/>
            <a:ext cx="5791200" cy="759614"/>
          </a:xfrm>
        </p:spPr>
        <p:txBody>
          <a:bodyPr/>
          <a:lstStyle/>
          <a:p>
            <a:r>
              <a:rPr lang="el-GR" dirty="0"/>
              <a:t>ΔΙΑΜΟΡΦΩΣΗ</a:t>
            </a:r>
            <a:endParaRPr lang="en-US" dirty="0"/>
          </a:p>
        </p:txBody>
      </p:sp>
      <p:sp>
        <p:nvSpPr>
          <p:cNvPr id="3" name="Content Placeholder 2"/>
          <p:cNvSpPr>
            <a:spLocks noGrp="1"/>
          </p:cNvSpPr>
          <p:nvPr>
            <p:ph idx="1"/>
          </p:nvPr>
        </p:nvSpPr>
        <p:spPr>
          <a:xfrm>
            <a:off x="27065" y="1844825"/>
            <a:ext cx="8856984" cy="4536504"/>
          </a:xfrm>
        </p:spPr>
        <p:txBody>
          <a:bodyPr>
            <a:normAutofit/>
          </a:bodyPr>
          <a:lstStyle/>
          <a:p>
            <a:pPr marL="285750" indent="-285750" algn="just">
              <a:lnSpc>
                <a:spcPct val="150000"/>
              </a:lnSpc>
              <a:spcBef>
                <a:spcPts val="600"/>
              </a:spcBef>
              <a:buFont typeface="Wingdings" panose="05000000000000000000" pitchFamily="2" charset="2"/>
              <a:buChar char="ü"/>
            </a:pPr>
            <a:r>
              <a:rPr lang="el-GR" sz="1800" b="0" dirty="0">
                <a:latin typeface="Arial (Body)"/>
                <a:cs typeface="Times New Roman" panose="02020603050405020304" pitchFamily="18" charset="0"/>
              </a:rPr>
              <a:t>Όπως αναφέρθηκε παραπάνω, η εκτέλεση της εφαρμογής σας δίνει πρόσβαση σε μια κονσόλα που εμφανίζει πληροφορίες σχετικά με την κατάσταση της προσομοίωσης και την επικοινωνία μεταξύ των υπηρεσιών. Μπορείτε επίσης να χρησιμοποιήσετε αυτήν την κονσόλα για να εκτελέσετε συγκεκριμένες εντολές για διάφορες ενέργειες, όπως η δημιουργία και η διαχείριση χρηστών και περιοχών. Μπορείτε να μάθετε περισσότερα σχετικά με αυτές τις εντολές εδώ</a:t>
            </a:r>
            <a:r>
              <a:rPr lang="en-US" sz="1800" b="0" dirty="0">
                <a:latin typeface="Arial (Body)"/>
                <a:cs typeface="Times New Roman" panose="02020603050405020304" pitchFamily="18" charset="0"/>
              </a:rPr>
              <a:t>: </a:t>
            </a:r>
          </a:p>
          <a:p>
            <a:pPr marL="285750" indent="-285750" algn="ctr">
              <a:lnSpc>
                <a:spcPct val="150000"/>
              </a:lnSpc>
              <a:spcBef>
                <a:spcPts val="600"/>
              </a:spcBef>
              <a:buFont typeface="Wingdings" panose="05000000000000000000" pitchFamily="2" charset="2"/>
              <a:buChar char="ü"/>
            </a:pPr>
            <a:r>
              <a:rPr lang="en-US" sz="1800" dirty="0">
                <a:latin typeface="Arial (Body)"/>
                <a:cs typeface="Times New Roman" panose="02020603050405020304" pitchFamily="18" charset="0"/>
              </a:rPr>
              <a:t>http://opensimulator.org/wiki/Server_Commands. </a:t>
            </a:r>
          </a:p>
          <a:p>
            <a:pPr marL="285750" indent="-285750" algn="just">
              <a:lnSpc>
                <a:spcPct val="150000"/>
              </a:lnSpc>
              <a:spcBef>
                <a:spcPts val="600"/>
              </a:spcBef>
              <a:buFont typeface="Wingdings" panose="05000000000000000000" pitchFamily="2" charset="2"/>
              <a:buChar char="ü"/>
            </a:pPr>
            <a:r>
              <a:rPr lang="el-GR" sz="1800" b="0" dirty="0">
                <a:latin typeface="Arial (Body)"/>
                <a:cs typeface="Times New Roman" panose="02020603050405020304" pitchFamily="18" charset="0"/>
              </a:rPr>
              <a:t>Μπορείτε να ρυθμίσετε τις παραμέτρους διαφόρων πτυχών της προσομοίωσης με την επεξεργασία ορισμένων αρχείων ρύθμισης παραμέτρων (πρέπει να </a:t>
            </a:r>
            <a:r>
              <a:rPr lang="el-GR" sz="1800" b="0" dirty="0" err="1">
                <a:latin typeface="Arial (Body)"/>
                <a:cs typeface="Times New Roman" panose="02020603050405020304" pitchFamily="18" charset="0"/>
              </a:rPr>
              <a:t>επανεκκινήσετε</a:t>
            </a:r>
            <a:r>
              <a:rPr lang="el-GR" sz="1800" b="0" dirty="0">
                <a:latin typeface="Arial (Body)"/>
                <a:cs typeface="Times New Roman" panose="02020603050405020304" pitchFamily="18" charset="0"/>
              </a:rPr>
              <a:t> την προσομοίωση για να εφαρμοστούν αυτές οι τροποποιήσεις</a:t>
            </a:r>
            <a:r>
              <a:rPr lang="en-US" sz="1800" b="0" dirty="0">
                <a:latin typeface="Arial (Body)"/>
                <a:cs typeface="Times New Roman" panose="02020603050405020304" pitchFamily="18" charset="0"/>
              </a:rPr>
              <a:t>).</a:t>
            </a:r>
          </a:p>
        </p:txBody>
      </p:sp>
    </p:spTree>
    <p:extLst>
      <p:ext uri="{BB962C8B-B14F-4D97-AF65-F5344CB8AC3E}">
        <p14:creationId xmlns:p14="http://schemas.microsoft.com/office/powerpoint/2010/main" val="357330737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476672"/>
            <a:ext cx="5791200" cy="759614"/>
          </a:xfrm>
        </p:spPr>
        <p:txBody>
          <a:bodyPr/>
          <a:lstStyle/>
          <a:p>
            <a:r>
              <a:rPr lang="el-GR" dirty="0"/>
              <a:t>ΒΑΣΗ ΔΕΔΟΜΕΝΩΝ</a:t>
            </a:r>
            <a:endParaRPr lang="en-US" dirty="0"/>
          </a:p>
        </p:txBody>
      </p:sp>
      <p:sp>
        <p:nvSpPr>
          <p:cNvPr id="3" name="Content Placeholder 2"/>
          <p:cNvSpPr>
            <a:spLocks noGrp="1"/>
          </p:cNvSpPr>
          <p:nvPr>
            <p:ph idx="1"/>
          </p:nvPr>
        </p:nvSpPr>
        <p:spPr>
          <a:xfrm>
            <a:off x="27065" y="1844825"/>
            <a:ext cx="8856984" cy="3888432"/>
          </a:xfrm>
        </p:spPr>
        <p:txBody>
          <a:bodyPr>
            <a:normAutofit/>
          </a:bodyPr>
          <a:lstStyle/>
          <a:p>
            <a:pPr marL="342900" indent="-342900" algn="just">
              <a:lnSpc>
                <a:spcPct val="150000"/>
              </a:lnSpc>
              <a:spcBef>
                <a:spcPts val="600"/>
              </a:spcBef>
              <a:buFont typeface="Wingdings" panose="05000000000000000000" pitchFamily="2" charset="2"/>
              <a:buChar char="ü"/>
            </a:pPr>
            <a:r>
              <a:rPr lang="el-GR" sz="1800" b="0" dirty="0">
                <a:latin typeface="Arial (Body)"/>
                <a:cs typeface="Times New Roman" panose="02020603050405020304" pitchFamily="18" charset="0"/>
              </a:rPr>
              <a:t>Ως προεπιλογή, το </a:t>
            </a:r>
            <a:r>
              <a:rPr lang="el-GR" sz="1800" b="0" dirty="0" err="1">
                <a:latin typeface="Arial (Body)"/>
                <a:cs typeface="Times New Roman" panose="02020603050405020304" pitchFamily="18" charset="0"/>
              </a:rPr>
              <a:t>Open</a:t>
            </a:r>
            <a:r>
              <a:rPr lang="en-US" sz="1800" b="0" dirty="0">
                <a:latin typeface="Arial (Body)"/>
                <a:cs typeface="Times New Roman" panose="02020603050405020304" pitchFamily="18" charset="0"/>
              </a:rPr>
              <a:t>S</a:t>
            </a:r>
            <a:r>
              <a:rPr lang="el-GR" sz="1800" b="0" dirty="0" err="1">
                <a:latin typeface="Arial (Body)"/>
                <a:cs typeface="Times New Roman" panose="02020603050405020304" pitchFamily="18" charset="0"/>
              </a:rPr>
              <a:t>im</a:t>
            </a:r>
            <a:r>
              <a:rPr lang="el-GR" sz="1800" b="0" dirty="0">
                <a:latin typeface="Arial (Body)"/>
                <a:cs typeface="Times New Roman" panose="02020603050405020304" pitchFamily="18" charset="0"/>
              </a:rPr>
              <a:t> έχει ρυθμιστεί να χρησιμοποιεί </a:t>
            </a:r>
            <a:r>
              <a:rPr lang="el-GR" sz="1800" b="0" dirty="0" err="1">
                <a:latin typeface="Arial (Body)"/>
                <a:cs typeface="Times New Roman" panose="02020603050405020304" pitchFamily="18" charset="0"/>
              </a:rPr>
              <a:t>SQLite</a:t>
            </a:r>
            <a:r>
              <a:rPr lang="el-GR" sz="1800" b="0" dirty="0">
                <a:latin typeface="Arial (Body)"/>
                <a:cs typeface="Times New Roman" panose="02020603050405020304" pitchFamily="18" charset="0"/>
              </a:rPr>
              <a:t> για τη βάση δεδομένων. Τα δεδομένα αποθηκεύονται απλά σε αρχεία, οπότε δεν απαιτείται ρύθμιση παραμέτρων.</a:t>
            </a:r>
            <a:endParaRPr lang="en-US" sz="1800" b="0" dirty="0">
              <a:latin typeface="Arial (Body)"/>
              <a:cs typeface="Times New Roman" panose="02020603050405020304" pitchFamily="18" charset="0"/>
            </a:endParaRPr>
          </a:p>
          <a:p>
            <a:pPr marL="342900" indent="-342900" algn="just">
              <a:lnSpc>
                <a:spcPct val="150000"/>
              </a:lnSpc>
              <a:spcBef>
                <a:spcPts val="600"/>
              </a:spcBef>
              <a:buFont typeface="Wingdings" panose="05000000000000000000" pitchFamily="2" charset="2"/>
              <a:buChar char="ü"/>
            </a:pPr>
            <a:r>
              <a:rPr lang="el-GR" sz="1800" b="0" dirty="0">
                <a:latin typeface="Arial (Body)"/>
                <a:cs typeface="Times New Roman" panose="02020603050405020304" pitchFamily="18" charset="0"/>
              </a:rPr>
              <a:t>Αυτό είναι κατάλληλο για μια απλή τοπική εγκατάσταση.</a:t>
            </a:r>
            <a:endParaRPr lang="en-US" sz="1800" b="0" dirty="0">
              <a:latin typeface="Arial (Body)"/>
              <a:cs typeface="Times New Roman" panose="02020603050405020304" pitchFamily="18" charset="0"/>
            </a:endParaRPr>
          </a:p>
          <a:p>
            <a:pPr marL="342900" indent="-342900" algn="just">
              <a:lnSpc>
                <a:spcPct val="150000"/>
              </a:lnSpc>
              <a:spcBef>
                <a:spcPts val="600"/>
              </a:spcBef>
              <a:buFont typeface="Wingdings" panose="05000000000000000000" pitchFamily="2" charset="2"/>
              <a:buChar char="ü"/>
            </a:pPr>
            <a:r>
              <a:rPr lang="el-GR" sz="1800" b="0" dirty="0">
                <a:latin typeface="Arial (Body)"/>
                <a:cs typeface="Times New Roman" panose="02020603050405020304" pitchFamily="18" charset="0"/>
              </a:rPr>
              <a:t>Για καλύτερη απόδοση στο διακομιστή παραγωγής συνιστάται να χρησιμοποιήσετε MYSQL. Απλά πρέπει να δημιουργήσετε μια βάση δεδομένων και να αλλάξετε ένα αρχείο ρύθμισης παραμέτρων για να δώσετε εντολή στο </a:t>
            </a:r>
            <a:r>
              <a:rPr lang="el-GR" sz="1800" b="0" dirty="0" err="1">
                <a:latin typeface="Arial (Body)"/>
                <a:cs typeface="Times New Roman" panose="02020603050405020304" pitchFamily="18" charset="0"/>
              </a:rPr>
              <a:t>Open</a:t>
            </a:r>
            <a:r>
              <a:rPr lang="en-US" sz="1800" b="0" dirty="0">
                <a:latin typeface="Arial (Body)"/>
                <a:cs typeface="Times New Roman" panose="02020603050405020304" pitchFamily="18" charset="0"/>
              </a:rPr>
              <a:t>S</a:t>
            </a:r>
            <a:r>
              <a:rPr lang="el-GR" sz="1800" b="0" dirty="0" err="1">
                <a:latin typeface="Arial (Body)"/>
                <a:cs typeface="Times New Roman" panose="02020603050405020304" pitchFamily="18" charset="0"/>
              </a:rPr>
              <a:t>im</a:t>
            </a:r>
            <a:r>
              <a:rPr lang="el-GR" sz="1800" b="0" dirty="0">
                <a:latin typeface="Arial (Body)"/>
                <a:cs typeface="Times New Roman" panose="02020603050405020304" pitchFamily="18" charset="0"/>
              </a:rPr>
              <a:t> να χρησιμοποιήσει αυτή τη βάση δεδομένων</a:t>
            </a:r>
            <a:r>
              <a:rPr lang="en-US" sz="1800" b="0" dirty="0">
                <a:latin typeface="Arial (Body)"/>
                <a:cs typeface="Times New Roman" panose="02020603050405020304" pitchFamily="18" charset="0"/>
              </a:rPr>
              <a:t>.</a:t>
            </a:r>
          </a:p>
        </p:txBody>
      </p:sp>
    </p:spTree>
    <p:extLst>
      <p:ext uri="{BB962C8B-B14F-4D97-AF65-F5344CB8AC3E}">
        <p14:creationId xmlns:p14="http://schemas.microsoft.com/office/powerpoint/2010/main" val="18755655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476672"/>
            <a:ext cx="5791200" cy="759614"/>
          </a:xfrm>
        </p:spPr>
        <p:txBody>
          <a:bodyPr/>
          <a:lstStyle/>
          <a:p>
            <a:r>
              <a:rPr lang="el-GR" dirty="0"/>
              <a:t>ΔΙΑΝΟΜΕΣ</a:t>
            </a:r>
            <a:endParaRPr lang="en-US" dirty="0"/>
          </a:p>
        </p:txBody>
      </p:sp>
      <p:sp>
        <p:nvSpPr>
          <p:cNvPr id="3" name="Content Placeholder 2"/>
          <p:cNvSpPr>
            <a:spLocks noGrp="1"/>
          </p:cNvSpPr>
          <p:nvPr>
            <p:ph idx="1"/>
          </p:nvPr>
        </p:nvSpPr>
        <p:spPr>
          <a:xfrm>
            <a:off x="27065" y="1844825"/>
            <a:ext cx="8856984" cy="1944216"/>
          </a:xfrm>
        </p:spPr>
        <p:txBody>
          <a:bodyPr>
            <a:normAutofit/>
          </a:bodyPr>
          <a:lstStyle/>
          <a:p>
            <a:pPr marL="342900" indent="-342900" algn="just">
              <a:lnSpc>
                <a:spcPct val="150000"/>
              </a:lnSpc>
              <a:spcBef>
                <a:spcPts val="0"/>
              </a:spcBef>
              <a:buFont typeface="Wingdings" panose="05000000000000000000" pitchFamily="2" charset="2"/>
              <a:buChar char="ü"/>
            </a:pPr>
            <a:r>
              <a:rPr lang="el-GR" sz="1800" b="0" dirty="0">
                <a:latin typeface="Arial (Body)"/>
                <a:cs typeface="Times New Roman" panose="02020603050405020304" pitchFamily="18" charset="0"/>
              </a:rPr>
              <a:t>Τέλος, μπορείτε επίσης να δείτε το </a:t>
            </a:r>
            <a:r>
              <a:rPr lang="el-GR" sz="1800" b="0" dirty="0" err="1">
                <a:latin typeface="Arial (Body)"/>
                <a:cs typeface="Times New Roman" panose="02020603050405020304" pitchFamily="18" charset="0"/>
              </a:rPr>
              <a:t>Diva</a:t>
            </a:r>
            <a:r>
              <a:rPr lang="el-GR" sz="1800" b="0" dirty="0">
                <a:latin typeface="Arial (Body)"/>
                <a:cs typeface="Times New Roman" panose="02020603050405020304" pitchFamily="18" charset="0"/>
              </a:rPr>
              <a:t> </a:t>
            </a:r>
            <a:r>
              <a:rPr lang="el-GR" sz="1800" b="0" dirty="0" err="1">
                <a:latin typeface="Arial (Body)"/>
                <a:cs typeface="Times New Roman" panose="02020603050405020304" pitchFamily="18" charset="0"/>
              </a:rPr>
              <a:t>Distribution</a:t>
            </a:r>
            <a:r>
              <a:rPr lang="el-GR" sz="1800" b="0" dirty="0">
                <a:latin typeface="Arial (Body)"/>
                <a:cs typeface="Times New Roman" panose="02020603050405020304" pitchFamily="18" charset="0"/>
              </a:rPr>
              <a:t>, μια </a:t>
            </a:r>
            <a:r>
              <a:rPr lang="el-GR" sz="1800" b="0" dirty="0" err="1">
                <a:latin typeface="Arial (Body)"/>
                <a:cs typeface="Times New Roman" panose="02020603050405020304" pitchFamily="18" charset="0"/>
              </a:rPr>
              <a:t>προρυθμισμένη</a:t>
            </a:r>
            <a:r>
              <a:rPr lang="el-GR" sz="1800" b="0" dirty="0">
                <a:latin typeface="Arial (Body)"/>
                <a:cs typeface="Times New Roman" panose="02020603050405020304" pitchFamily="18" charset="0"/>
              </a:rPr>
              <a:t> αυτόνομη έκδοση υπερπλέγματος του </a:t>
            </a:r>
            <a:r>
              <a:rPr lang="el-GR" sz="1800" b="0" dirty="0" err="1">
                <a:latin typeface="Arial (Body)"/>
                <a:cs typeface="Times New Roman" panose="02020603050405020304" pitchFamily="18" charset="0"/>
              </a:rPr>
              <a:t>Open</a:t>
            </a:r>
            <a:r>
              <a:rPr lang="en-US" sz="1800" b="0" dirty="0">
                <a:latin typeface="Arial (Body)"/>
                <a:cs typeface="Times New Roman" panose="02020603050405020304" pitchFamily="18" charset="0"/>
              </a:rPr>
              <a:t>S</a:t>
            </a:r>
            <a:r>
              <a:rPr lang="el-GR" sz="1800" b="0" dirty="0" err="1">
                <a:latin typeface="Arial (Body)"/>
                <a:cs typeface="Times New Roman" panose="02020603050405020304" pitchFamily="18" charset="0"/>
              </a:rPr>
              <a:t>imulator</a:t>
            </a:r>
            <a:r>
              <a:rPr lang="el-GR" sz="1800" b="0" dirty="0">
                <a:latin typeface="Arial (Body)"/>
                <a:cs typeface="Times New Roman" panose="02020603050405020304" pitchFamily="18" charset="0"/>
              </a:rPr>
              <a:t> που έχει πολλές ενότητες ήδη ρυθμισμένες, συμπεριλαμβανομένης μιας διαδικτυακής διεπαφής που επιτρέπει στους χρήστες να δημιουργήσουν τους δικούς τους λογαριασμούς avatar</a:t>
            </a:r>
            <a:r>
              <a:rPr lang="en-US" sz="1800" b="0" dirty="0">
                <a:latin typeface="Arial (Body)"/>
                <a:cs typeface="Times New Roman" panose="02020603050405020304" pitchFamily="18" charset="0"/>
              </a:rPr>
              <a:t>. </a:t>
            </a:r>
          </a:p>
        </p:txBody>
      </p:sp>
    </p:spTree>
    <p:extLst>
      <p:ext uri="{BB962C8B-B14F-4D97-AF65-F5344CB8AC3E}">
        <p14:creationId xmlns:p14="http://schemas.microsoft.com/office/powerpoint/2010/main" val="108592213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548680"/>
            <a:ext cx="5791200" cy="687606"/>
          </a:xfrm>
        </p:spPr>
        <p:txBody>
          <a:bodyPr/>
          <a:lstStyle/>
          <a:p>
            <a:r>
              <a:rPr lang="el-GR" dirty="0"/>
              <a:t>ΛΗΨΗ</a:t>
            </a:r>
            <a:endParaRPr lang="en-US" dirty="0"/>
          </a:p>
        </p:txBody>
      </p:sp>
      <p:sp>
        <p:nvSpPr>
          <p:cNvPr id="3" name="Content Placeholder 2"/>
          <p:cNvSpPr>
            <a:spLocks noGrp="1"/>
          </p:cNvSpPr>
          <p:nvPr>
            <p:ph idx="1"/>
          </p:nvPr>
        </p:nvSpPr>
        <p:spPr>
          <a:xfrm>
            <a:off x="179512" y="1772816"/>
            <a:ext cx="8712968" cy="3888432"/>
          </a:xfrm>
        </p:spPr>
        <p:txBody>
          <a:bodyPr>
            <a:normAutofit/>
          </a:bodyPr>
          <a:lstStyle/>
          <a:p>
            <a:pPr marL="457200" indent="-457200" algn="just">
              <a:lnSpc>
                <a:spcPct val="150000"/>
              </a:lnSpc>
              <a:spcBef>
                <a:spcPts val="600"/>
              </a:spcBef>
              <a:buFont typeface="Wingdings" panose="05000000000000000000" pitchFamily="2" charset="2"/>
              <a:buChar char="ü"/>
            </a:pPr>
            <a:r>
              <a:rPr lang="el-GR" sz="1800" b="0" dirty="0">
                <a:latin typeface="Arial (Body)"/>
                <a:cs typeface="Times New Roman" panose="02020603050405020304" pitchFamily="18" charset="0"/>
              </a:rPr>
              <a:t>Για να χρησιμοποιήσετε το </a:t>
            </a:r>
            <a:r>
              <a:rPr lang="el-GR" sz="1800" b="0" dirty="0" err="1">
                <a:latin typeface="Arial (Body)"/>
                <a:cs typeface="Times New Roman" panose="02020603050405020304" pitchFamily="18" charset="0"/>
              </a:rPr>
              <a:t>Open</a:t>
            </a:r>
            <a:r>
              <a:rPr lang="en-US" sz="1800" b="0" dirty="0">
                <a:latin typeface="Arial (Body)"/>
                <a:cs typeface="Times New Roman" panose="02020603050405020304" pitchFamily="18" charset="0"/>
              </a:rPr>
              <a:t>S</a:t>
            </a:r>
            <a:r>
              <a:rPr lang="el-GR" sz="1800" b="0" dirty="0" err="1">
                <a:latin typeface="Arial (Body)"/>
                <a:cs typeface="Times New Roman" panose="02020603050405020304" pitchFamily="18" charset="0"/>
              </a:rPr>
              <a:t>imulator</a:t>
            </a:r>
            <a:r>
              <a:rPr lang="el-GR" sz="1800" b="0" dirty="0">
                <a:latin typeface="Arial (Body)"/>
                <a:cs typeface="Times New Roman" panose="02020603050405020304" pitchFamily="18" charset="0"/>
              </a:rPr>
              <a:t>, απλώς κατεβάστε το OpenSim και εξαγάγετε το σε ένα φάκελο (δεν απαιτείται εγκατάσταση). Μπορείτε να βρείτε την πιο πρόσφατη έκδοση εδώ</a:t>
            </a:r>
            <a:r>
              <a:rPr lang="en-US" sz="1800" b="0" dirty="0">
                <a:latin typeface="Arial (Body)"/>
                <a:cs typeface="Times New Roman" panose="02020603050405020304" pitchFamily="18" charset="0"/>
              </a:rPr>
              <a:t>: http://opensimulator.org/wiki/Main_Page</a:t>
            </a:r>
          </a:p>
          <a:p>
            <a:pPr marL="457200" indent="-457200" algn="just">
              <a:lnSpc>
                <a:spcPct val="150000"/>
              </a:lnSpc>
              <a:spcBef>
                <a:spcPts val="600"/>
              </a:spcBef>
              <a:buFont typeface="Wingdings" panose="05000000000000000000" pitchFamily="2" charset="2"/>
              <a:buChar char="ü"/>
            </a:pPr>
            <a:r>
              <a:rPr lang="el-GR" sz="1800" b="0" dirty="0">
                <a:latin typeface="Arial (Body)"/>
                <a:cs typeface="Times New Roman" panose="02020603050405020304" pitchFamily="18" charset="0"/>
              </a:rPr>
              <a:t>Παρουσιάζουμε τα βήματα για τη διαμόρφωση και την εκτέλεση του </a:t>
            </a:r>
            <a:r>
              <a:rPr lang="el-GR" sz="1800" b="0" dirty="0" err="1">
                <a:latin typeface="Arial (Body)"/>
                <a:cs typeface="Times New Roman" panose="02020603050405020304" pitchFamily="18" charset="0"/>
              </a:rPr>
              <a:t>Open</a:t>
            </a:r>
            <a:r>
              <a:rPr lang="en-US" sz="1800" b="0" dirty="0">
                <a:latin typeface="Arial (Body)"/>
                <a:cs typeface="Times New Roman" panose="02020603050405020304" pitchFamily="18" charset="0"/>
              </a:rPr>
              <a:t>S</a:t>
            </a:r>
            <a:r>
              <a:rPr lang="el-GR" sz="1800" b="0" dirty="0" err="1">
                <a:latin typeface="Arial (Body)"/>
                <a:cs typeface="Times New Roman" panose="02020603050405020304" pitchFamily="18" charset="0"/>
              </a:rPr>
              <a:t>im</a:t>
            </a:r>
            <a:r>
              <a:rPr lang="el-GR" sz="1800" b="0" dirty="0">
                <a:latin typeface="Arial (Body)"/>
                <a:cs typeface="Times New Roman" panose="02020603050405020304" pitchFamily="18" charset="0"/>
              </a:rPr>
              <a:t> για την απλούστερη «Αυτόνομη» λειτουργία</a:t>
            </a:r>
            <a:r>
              <a:rPr lang="en-US" sz="1800" b="0" dirty="0">
                <a:latin typeface="Arial (Body)"/>
                <a:cs typeface="Times New Roman" panose="02020603050405020304" pitchFamily="18" charset="0"/>
              </a:rPr>
              <a:t>.</a:t>
            </a:r>
          </a:p>
          <a:p>
            <a:pPr marL="457200" indent="-457200" algn="just">
              <a:lnSpc>
                <a:spcPct val="150000"/>
              </a:lnSpc>
              <a:spcBef>
                <a:spcPts val="600"/>
              </a:spcBef>
              <a:buFont typeface="Wingdings" panose="05000000000000000000" pitchFamily="2" charset="2"/>
              <a:buChar char="ü"/>
            </a:pPr>
            <a:r>
              <a:rPr lang="el-GR" sz="1800" b="0" dirty="0">
                <a:latin typeface="Arial (Body)"/>
                <a:cs typeface="Times New Roman" panose="02020603050405020304" pitchFamily="18" charset="0"/>
              </a:rPr>
              <a:t>Για λειτουργικά συστήματα Windows, εκτελέστε το «OpenSim.exe» στο φάκελο «</a:t>
            </a:r>
            <a:r>
              <a:rPr lang="en-US" sz="1800" b="0" dirty="0">
                <a:latin typeface="Arial (Body)"/>
                <a:cs typeface="Times New Roman" panose="02020603050405020304" pitchFamily="18" charset="0"/>
              </a:rPr>
              <a:t>bin</a:t>
            </a:r>
            <a:r>
              <a:rPr lang="el-GR" sz="1800" b="0" dirty="0">
                <a:latin typeface="Arial (Body)"/>
                <a:cs typeface="Times New Roman" panose="02020603050405020304" pitchFamily="18" charset="0"/>
              </a:rPr>
              <a:t>». Για </a:t>
            </a:r>
            <a:r>
              <a:rPr lang="el-GR" sz="1800" b="0" dirty="0" err="1">
                <a:latin typeface="Arial (Body)"/>
                <a:cs typeface="Times New Roman" panose="02020603050405020304" pitchFamily="18" charset="0"/>
              </a:rPr>
              <a:t>linux</a:t>
            </a:r>
            <a:r>
              <a:rPr lang="el-GR" sz="1800" b="0" dirty="0">
                <a:latin typeface="Arial (Body)"/>
                <a:cs typeface="Times New Roman" panose="02020603050405020304" pitchFamily="18" charset="0"/>
              </a:rPr>
              <a:t> πρέπει να χρησιμοποιήσετε το '</a:t>
            </a:r>
            <a:r>
              <a:rPr lang="el-GR" sz="1800" b="0" dirty="0" err="1">
                <a:latin typeface="Arial (Body)"/>
                <a:cs typeface="Times New Roman" panose="02020603050405020304" pitchFamily="18" charset="0"/>
              </a:rPr>
              <a:t>mono</a:t>
            </a:r>
            <a:r>
              <a:rPr lang="el-GR" sz="1800" b="0" dirty="0">
                <a:latin typeface="Arial (Body)"/>
                <a:cs typeface="Times New Roman" panose="02020603050405020304" pitchFamily="18" charset="0"/>
              </a:rPr>
              <a:t>' για να το εκτελέσετε</a:t>
            </a:r>
            <a:r>
              <a:rPr lang="en-US" sz="1800" b="0" dirty="0">
                <a:latin typeface="Arial (Body)"/>
                <a:cs typeface="Times New Roman" panose="02020603050405020304" pitchFamily="18" charset="0"/>
              </a:rPr>
              <a:t>.</a:t>
            </a:r>
          </a:p>
          <a:p>
            <a:pPr algn="just">
              <a:lnSpc>
                <a:spcPct val="150000"/>
              </a:lnSpc>
              <a:spcBef>
                <a:spcPts val="600"/>
              </a:spcBef>
            </a:pPr>
            <a:r>
              <a:rPr lang="en-US" sz="1800" dirty="0">
                <a:latin typeface="Arial (Body)"/>
                <a:cs typeface="Times New Roman" panose="02020603050405020304" pitchFamily="18" charset="0"/>
              </a:rPr>
              <a:t>	</a:t>
            </a:r>
            <a:r>
              <a:rPr lang="en-US" sz="1800" dirty="0" err="1">
                <a:latin typeface="Arial (Body)"/>
                <a:cs typeface="Times New Roman" panose="02020603050405020304" pitchFamily="18" charset="0"/>
              </a:rPr>
              <a:t>sudo</a:t>
            </a:r>
            <a:r>
              <a:rPr lang="en-US" sz="1800" dirty="0">
                <a:latin typeface="Arial (Body)"/>
                <a:cs typeface="Times New Roman" panose="02020603050405020304" pitchFamily="18" charset="0"/>
              </a:rPr>
              <a:t> mono bin/OpenSim.exe</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476672"/>
            <a:ext cx="5791200" cy="759614"/>
          </a:xfrm>
        </p:spPr>
        <p:txBody>
          <a:bodyPr/>
          <a:lstStyle/>
          <a:p>
            <a:r>
              <a:rPr lang="el-GR" dirty="0"/>
              <a:t>ΠΡΩΤΗ ΠΕΡΙΟΧΗ</a:t>
            </a:r>
            <a:endParaRPr lang="en-US" dirty="0"/>
          </a:p>
        </p:txBody>
      </p:sp>
      <p:sp>
        <p:nvSpPr>
          <p:cNvPr id="3" name="Content Placeholder 2"/>
          <p:cNvSpPr>
            <a:spLocks noGrp="1"/>
          </p:cNvSpPr>
          <p:nvPr>
            <p:ph idx="1"/>
          </p:nvPr>
        </p:nvSpPr>
        <p:spPr>
          <a:xfrm>
            <a:off x="27065" y="1844824"/>
            <a:ext cx="8856984" cy="1584175"/>
          </a:xfrm>
        </p:spPr>
        <p:txBody>
          <a:bodyPr>
            <a:noAutofit/>
          </a:bodyPr>
          <a:lstStyle/>
          <a:p>
            <a:pPr marL="457200" indent="-457200" algn="just">
              <a:lnSpc>
                <a:spcPct val="150000"/>
              </a:lnSpc>
              <a:spcBef>
                <a:spcPts val="0"/>
              </a:spcBef>
              <a:buFont typeface="Wingdings" panose="05000000000000000000" pitchFamily="2" charset="2"/>
              <a:buChar char="ü"/>
            </a:pPr>
            <a:r>
              <a:rPr lang="el-GR" sz="1800" b="0" dirty="0">
                <a:latin typeface="Arial (Body)"/>
                <a:cs typeface="Times New Roman" panose="02020603050405020304" pitchFamily="18" charset="0"/>
              </a:rPr>
              <a:t>Την πρώτη φορά που θα το εκτελέσετε, θα σας καθοδηγήσει να ρυθμίσετε ορισμένες παραμέτρους (δημιουργήστε μια πρώτη περιοχή και ένα χρήστη και ρυθμίστε τις παραμέτρους της IP του συστήματος και της θύρας στην οποία θα συνδεθούν οι πελάτες). </a:t>
            </a:r>
            <a:endParaRPr lang="en-US" sz="1800" b="0" dirty="0">
              <a:latin typeface="Arial (Body)"/>
              <a:cs typeface="Times New Roman" panose="02020603050405020304" pitchFamily="18" charset="0"/>
            </a:endParaRPr>
          </a:p>
        </p:txBody>
      </p:sp>
      <p:pic>
        <p:nvPicPr>
          <p:cNvPr id="4" name="Picture 3">
            <a:extLst>
              <a:ext uri="{FF2B5EF4-FFF2-40B4-BE49-F238E27FC236}">
                <a16:creationId xmlns:a16="http://schemas.microsoft.com/office/drawing/2014/main" id="{DC810B07-353A-4A55-A048-47DD8BC4F776}"/>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899592" y="4037537"/>
            <a:ext cx="6935013" cy="1911743"/>
          </a:xfrm>
          <a:prstGeom prst="rect">
            <a:avLst/>
          </a:prstGeom>
          <a:noFill/>
          <a:ln>
            <a:noFill/>
          </a:ln>
        </p:spPr>
      </p:pic>
    </p:spTree>
    <p:extLst>
      <p:ext uri="{BB962C8B-B14F-4D97-AF65-F5344CB8AC3E}">
        <p14:creationId xmlns:p14="http://schemas.microsoft.com/office/powerpoint/2010/main" val="277565966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476672"/>
            <a:ext cx="5791200" cy="759614"/>
          </a:xfrm>
        </p:spPr>
        <p:txBody>
          <a:bodyPr/>
          <a:lstStyle/>
          <a:p>
            <a:r>
              <a:rPr lang="el-GR" dirty="0"/>
              <a:t>ΠΡΩΤΗ ΠΕΡΙΟΧΗ</a:t>
            </a:r>
            <a:endParaRPr lang="en-US" dirty="0"/>
          </a:p>
        </p:txBody>
      </p:sp>
      <p:sp>
        <p:nvSpPr>
          <p:cNvPr id="3" name="Content Placeholder 2"/>
          <p:cNvSpPr>
            <a:spLocks noGrp="1"/>
          </p:cNvSpPr>
          <p:nvPr>
            <p:ph idx="1"/>
          </p:nvPr>
        </p:nvSpPr>
        <p:spPr>
          <a:xfrm>
            <a:off x="143508" y="1520871"/>
            <a:ext cx="8856984" cy="3924353"/>
          </a:xfrm>
        </p:spPr>
        <p:txBody>
          <a:bodyPr>
            <a:normAutofit fontScale="92500" lnSpcReduction="10000"/>
          </a:bodyPr>
          <a:lstStyle/>
          <a:p>
            <a:pPr>
              <a:lnSpc>
                <a:spcPct val="150000"/>
              </a:lnSpc>
              <a:spcBef>
                <a:spcPts val="600"/>
              </a:spcBef>
            </a:pPr>
            <a:r>
              <a:rPr lang="el-GR" sz="1800" b="0" dirty="0">
                <a:cs typeface="Times New Roman" panose="02020603050405020304" pitchFamily="18" charset="0"/>
              </a:rPr>
              <a:t>Αρχική περιοχή του κόσμου (μπορείτε να δημιουργήσετε περισσότερες αργότερα)</a:t>
            </a:r>
          </a:p>
          <a:p>
            <a:pPr marL="342900" indent="-342900">
              <a:lnSpc>
                <a:spcPct val="150000"/>
              </a:lnSpc>
              <a:spcBef>
                <a:spcPts val="600"/>
              </a:spcBef>
              <a:buFont typeface="Wingdings" panose="05000000000000000000" pitchFamily="2" charset="2"/>
              <a:buChar char="ü"/>
            </a:pPr>
            <a:r>
              <a:rPr lang="el-GR" sz="1800" b="0" dirty="0">
                <a:cs typeface="Times New Roman" panose="02020603050405020304" pitchFamily="18" charset="0"/>
              </a:rPr>
              <a:t>  Όνομα Περιοχής</a:t>
            </a:r>
            <a:endParaRPr lang="en-US" sz="1800" b="0" dirty="0">
              <a:cs typeface="Times New Roman" panose="02020603050405020304" pitchFamily="18" charset="0"/>
            </a:endParaRPr>
          </a:p>
          <a:p>
            <a:pPr marL="457200" indent="-457200" algn="just">
              <a:lnSpc>
                <a:spcPct val="150000"/>
              </a:lnSpc>
              <a:spcBef>
                <a:spcPts val="600"/>
              </a:spcBef>
              <a:buFont typeface="Wingdings" panose="05000000000000000000" pitchFamily="2" charset="2"/>
              <a:buChar char="ü"/>
            </a:pPr>
            <a:r>
              <a:rPr lang="en-US" sz="1800" b="0" dirty="0">
                <a:cs typeface="Times New Roman" panose="02020603050405020304" pitchFamily="18" charset="0"/>
              </a:rPr>
              <a:t>UUID</a:t>
            </a:r>
            <a:r>
              <a:rPr lang="el-GR" sz="1800" b="0" dirty="0">
                <a:cs typeface="Times New Roman" panose="02020603050405020304" pitchFamily="18" charset="0"/>
              </a:rPr>
              <a:t> Περιοχής</a:t>
            </a:r>
            <a:endParaRPr lang="en-US" sz="1800" b="0" dirty="0">
              <a:cs typeface="Times New Roman" panose="02020603050405020304" pitchFamily="18" charset="0"/>
            </a:endParaRPr>
          </a:p>
          <a:p>
            <a:pPr marL="457200" indent="-457200" algn="just">
              <a:lnSpc>
                <a:spcPct val="150000"/>
              </a:lnSpc>
              <a:spcBef>
                <a:spcPts val="600"/>
              </a:spcBef>
              <a:buFont typeface="Wingdings" panose="05000000000000000000" pitchFamily="2" charset="2"/>
              <a:buChar char="ü"/>
            </a:pPr>
            <a:r>
              <a:rPr lang="el-GR" sz="1800" b="0" dirty="0">
                <a:cs typeface="Times New Roman" panose="02020603050405020304" pitchFamily="18" charset="0"/>
              </a:rPr>
              <a:t>Συντεταγμένες Θέσης </a:t>
            </a:r>
            <a:r>
              <a:rPr lang="en-US" sz="1800" b="0" dirty="0">
                <a:cs typeface="Times New Roman" panose="02020603050405020304" pitchFamily="18" charset="0"/>
              </a:rPr>
              <a:t>[X,Y]: </a:t>
            </a:r>
          </a:p>
          <a:p>
            <a:pPr marL="457200" indent="-457200">
              <a:lnSpc>
                <a:spcPct val="150000"/>
              </a:lnSpc>
              <a:spcBef>
                <a:spcPts val="600"/>
              </a:spcBef>
              <a:buFont typeface="Wingdings" panose="05000000000000000000" pitchFamily="2" charset="2"/>
              <a:buChar char="ü"/>
            </a:pPr>
            <a:r>
              <a:rPr lang="el-GR" sz="1800" b="0" dirty="0">
                <a:cs typeface="Times New Roman" panose="02020603050405020304" pitchFamily="18" charset="0"/>
              </a:rPr>
              <a:t>Εσωτερική διεύθυνση IP: Στις περισσότερες περιπτώσεις μπορείτε απλά να πατήσετε το </a:t>
            </a:r>
            <a:r>
              <a:rPr lang="el-GR" sz="1800" b="0" dirty="0">
                <a:solidFill>
                  <a:srgbClr val="000000"/>
                </a:solidFill>
                <a:ea typeface="Calibri" panose="020F0502020204030204" pitchFamily="34" charset="0"/>
                <a:cs typeface="Times New Roman" panose="02020603050405020304" pitchFamily="18" charset="0"/>
              </a:rPr>
              <a:t>πλήκτρο ENTER</a:t>
            </a:r>
            <a:r>
              <a:rPr lang="el-GR" sz="1800" b="0" dirty="0">
                <a:cs typeface="Times New Roman" panose="02020603050405020304" pitchFamily="18" charset="0"/>
              </a:rPr>
              <a:t> και να χρησιμοποιήσετε την προεπιλεγμένη τιμή</a:t>
            </a:r>
            <a:r>
              <a:rPr lang="en-US" sz="1800" b="0" dirty="0">
                <a:cs typeface="Times New Roman" panose="02020603050405020304" pitchFamily="18" charset="0"/>
              </a:rPr>
              <a:t>.</a:t>
            </a:r>
          </a:p>
          <a:p>
            <a:pPr marL="457200" indent="-457200" algn="just">
              <a:lnSpc>
                <a:spcPct val="150000"/>
              </a:lnSpc>
              <a:spcBef>
                <a:spcPts val="600"/>
              </a:spcBef>
              <a:buFont typeface="Wingdings" panose="05000000000000000000" pitchFamily="2" charset="2"/>
              <a:buChar char="ü"/>
            </a:pPr>
            <a:r>
              <a:rPr lang="el-GR" sz="1800" b="0" dirty="0">
                <a:cs typeface="Times New Roman" panose="02020603050405020304" pitchFamily="18" charset="0"/>
              </a:rPr>
              <a:t>Εσωτερική Θύρα</a:t>
            </a:r>
            <a:endParaRPr lang="en-US" sz="1800" b="0" dirty="0">
              <a:cs typeface="Times New Roman" panose="02020603050405020304" pitchFamily="18" charset="0"/>
            </a:endParaRPr>
          </a:p>
          <a:p>
            <a:pPr marL="457200" indent="-457200" algn="just">
              <a:lnSpc>
                <a:spcPct val="150000"/>
              </a:lnSpc>
              <a:spcBef>
                <a:spcPts val="600"/>
              </a:spcBef>
              <a:buFont typeface="Wingdings" panose="05000000000000000000" pitchFamily="2" charset="2"/>
              <a:buChar char="ü"/>
            </a:pPr>
            <a:r>
              <a:rPr lang="el-GR" sz="1800" b="0" dirty="0">
                <a:cs typeface="Times New Roman" panose="02020603050405020304" pitchFamily="18" charset="0"/>
              </a:rPr>
              <a:t>Όνομα Εξωτερικού Διακομιστή</a:t>
            </a:r>
            <a:endParaRPr lang="en-US" sz="1800" b="0" dirty="0">
              <a:cs typeface="Times New Roman" panose="02020603050405020304" pitchFamily="18" charset="0"/>
            </a:endParaRPr>
          </a:p>
        </p:txBody>
      </p:sp>
    </p:spTree>
    <p:extLst>
      <p:ext uri="{BB962C8B-B14F-4D97-AF65-F5344CB8AC3E}">
        <p14:creationId xmlns:p14="http://schemas.microsoft.com/office/powerpoint/2010/main" val="77054142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548680"/>
            <a:ext cx="5791200" cy="831622"/>
          </a:xfrm>
        </p:spPr>
        <p:txBody>
          <a:bodyPr/>
          <a:lstStyle/>
          <a:p>
            <a:r>
              <a:rPr lang="el-GR" dirty="0"/>
              <a:t>ΠΡΩΤΗ ΠΕΡΙΟΧΗ</a:t>
            </a:r>
            <a:endParaRPr lang="en-US" dirty="0"/>
          </a:p>
        </p:txBody>
      </p:sp>
      <p:sp>
        <p:nvSpPr>
          <p:cNvPr id="4" name="Content Placeholder 2">
            <a:extLst>
              <a:ext uri="{FF2B5EF4-FFF2-40B4-BE49-F238E27FC236}">
                <a16:creationId xmlns:a16="http://schemas.microsoft.com/office/drawing/2014/main" id="{F6CC31C0-5560-0B46-E887-C2D858018985}"/>
              </a:ext>
            </a:extLst>
          </p:cNvPr>
          <p:cNvSpPr txBox="1">
            <a:spLocks/>
          </p:cNvSpPr>
          <p:nvPr/>
        </p:nvSpPr>
        <p:spPr>
          <a:xfrm>
            <a:off x="107504" y="1844825"/>
            <a:ext cx="8749480" cy="3456384"/>
          </a:xfrm>
          <a:prstGeom prst="rect">
            <a:avLst/>
          </a:prstGeom>
        </p:spPr>
        <p:txBody>
          <a:bodyPr vert="horz" lIns="91440" tIns="45720" rIns="91440" bIns="45720" rtlCol="0">
            <a:normAutofit fontScale="92500"/>
          </a:bodyPr>
          <a:lstStyle>
            <a:lvl1pPr marL="0" indent="0" algn="l" defTabSz="914400" rtl="0" eaLnBrk="1" latinLnBrk="0" hangingPunct="1">
              <a:spcBef>
                <a:spcPct val="20000"/>
              </a:spcBef>
              <a:spcAft>
                <a:spcPts val="600"/>
              </a:spcAft>
              <a:buFont typeface="Arial" pitchFamily="34" charset="0"/>
              <a:buNone/>
              <a:defRPr sz="2000" b="1" kern="1200">
                <a:solidFill>
                  <a:schemeClr val="tx1"/>
                </a:solidFill>
                <a:latin typeface="+mn-lt"/>
                <a:ea typeface="+mn-ea"/>
                <a:cs typeface="+mn-cs"/>
              </a:defRPr>
            </a:lvl1pPr>
            <a:lvl2pPr marL="457200" indent="-182880" algn="l" defTabSz="914400" rtl="0" eaLnBrk="1" latinLnBrk="0" hangingPunct="1">
              <a:spcBef>
                <a:spcPct val="20000"/>
              </a:spcBef>
              <a:buClr>
                <a:schemeClr val="tx2"/>
              </a:buClr>
              <a:buFont typeface="Arial" pitchFamily="34" charset="0"/>
              <a:buChar char="•"/>
              <a:defRPr sz="2000" kern="1200">
                <a:solidFill>
                  <a:schemeClr val="tx1"/>
                </a:solidFill>
                <a:latin typeface="+mn-lt"/>
                <a:ea typeface="+mn-ea"/>
                <a:cs typeface="+mn-cs"/>
              </a:defRPr>
            </a:lvl2pPr>
            <a:lvl3pPr marL="1143000" indent="-228600" algn="l" defTabSz="914400" rtl="0" eaLnBrk="1" latinLnBrk="0" hangingPunct="1">
              <a:spcBef>
                <a:spcPct val="20000"/>
              </a:spcBef>
              <a:buClr>
                <a:schemeClr val="tx2"/>
              </a:buClr>
              <a:buFont typeface="Arial" pitchFamily="34" charset="0"/>
              <a:buChar char="•"/>
              <a:defRPr sz="1800" kern="1200">
                <a:solidFill>
                  <a:schemeClr val="tx1"/>
                </a:solidFill>
                <a:latin typeface="+mn-lt"/>
                <a:ea typeface="+mn-ea"/>
                <a:cs typeface="+mn-cs"/>
              </a:defRPr>
            </a:lvl3pPr>
            <a:lvl4pPr marL="1600200" indent="-228600" algn="l" defTabSz="914400" rtl="0" eaLnBrk="1" latinLnBrk="0" hangingPunct="1">
              <a:spcBef>
                <a:spcPct val="20000"/>
              </a:spcBef>
              <a:buClr>
                <a:schemeClr val="tx2"/>
              </a:buClr>
              <a:buFont typeface="Arial" pitchFamily="34" charset="0"/>
              <a:buChar char="•"/>
              <a:defRPr sz="1800" kern="1200">
                <a:solidFill>
                  <a:schemeClr val="tx1"/>
                </a:solidFill>
                <a:latin typeface="+mn-lt"/>
                <a:ea typeface="+mn-ea"/>
                <a:cs typeface="+mn-cs"/>
              </a:defRPr>
            </a:lvl4pPr>
            <a:lvl5pPr marL="2057400" indent="-228600" algn="l" defTabSz="914400" rtl="0" eaLnBrk="1" latinLnBrk="0" hangingPunct="1">
              <a:spcBef>
                <a:spcPct val="20000"/>
              </a:spcBef>
              <a:buClr>
                <a:schemeClr val="tx2"/>
              </a:buClr>
              <a:buFont typeface="Arial" pitchFamily="34" charset="0"/>
              <a:buChar char="•"/>
              <a:defRPr sz="1800" kern="1200" baseline="0">
                <a:solidFill>
                  <a:schemeClr val="tx1"/>
                </a:solidFill>
                <a:latin typeface="+mn-lt"/>
                <a:ea typeface="+mn-ea"/>
                <a:cs typeface="+mn-cs"/>
              </a:defRPr>
            </a:lvl5pPr>
            <a:lvl6pPr marL="25146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6pPr>
            <a:lvl7pPr marL="29718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7pPr>
            <a:lvl8pPr marL="34290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8pPr>
            <a:lvl9pPr marL="38862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9pPr>
          </a:lstStyle>
          <a:p>
            <a:pPr marL="457200" indent="-457200" algn="just">
              <a:lnSpc>
                <a:spcPct val="160000"/>
              </a:lnSpc>
              <a:spcBef>
                <a:spcPts val="600"/>
              </a:spcBef>
              <a:buFont typeface="Wingdings" panose="05000000000000000000" pitchFamily="2" charset="2"/>
              <a:buChar char="ü"/>
            </a:pPr>
            <a:r>
              <a:rPr lang="el-GR" sz="1800" dirty="0">
                <a:cs typeface="Times New Roman" panose="02020603050405020304" pitchFamily="18" charset="0"/>
              </a:rPr>
              <a:t>Όνομα Περιοχής</a:t>
            </a:r>
            <a:r>
              <a:rPr lang="el-GR" sz="1800" b="0" dirty="0">
                <a:cs typeface="Times New Roman" panose="02020603050405020304" pitchFamily="18" charset="0"/>
              </a:rPr>
              <a:t>: Ένα όνομα για την αναγνώριση της περιοχής (</a:t>
            </a:r>
            <a:r>
              <a:rPr lang="el-GR" sz="1800" b="0" dirty="0" err="1">
                <a:cs typeface="Times New Roman" panose="02020603050405020304" pitchFamily="18" charset="0"/>
              </a:rPr>
              <a:t>region</a:t>
            </a:r>
            <a:r>
              <a:rPr lang="el-GR" sz="1800" b="0" dirty="0">
                <a:cs typeface="Times New Roman" panose="02020603050405020304" pitchFamily="18" charset="0"/>
              </a:rPr>
              <a:t> / </a:t>
            </a:r>
            <a:r>
              <a:rPr lang="el-GR" sz="1800" b="0" dirty="0" err="1">
                <a:cs typeface="Times New Roman" panose="02020603050405020304" pitchFamily="18" charset="0"/>
              </a:rPr>
              <a:t>area</a:t>
            </a:r>
            <a:r>
              <a:rPr lang="el-GR" sz="1800" b="0" dirty="0">
                <a:cs typeface="Times New Roman" panose="02020603050405020304" pitchFamily="18" charset="0"/>
              </a:rPr>
              <a:t>)</a:t>
            </a:r>
          </a:p>
          <a:p>
            <a:pPr marL="457200" indent="-457200" algn="just">
              <a:lnSpc>
                <a:spcPct val="160000"/>
              </a:lnSpc>
              <a:spcBef>
                <a:spcPts val="600"/>
              </a:spcBef>
              <a:buFont typeface="Wingdings" panose="05000000000000000000" pitchFamily="2" charset="2"/>
              <a:buChar char="ü"/>
            </a:pPr>
            <a:r>
              <a:rPr lang="el-GR" sz="1800" dirty="0">
                <a:cs typeface="Times New Roman" panose="02020603050405020304" pitchFamily="18" charset="0"/>
              </a:rPr>
              <a:t>UUID Περιοχής</a:t>
            </a:r>
            <a:r>
              <a:rPr lang="el-GR" sz="1800" b="0" dirty="0">
                <a:cs typeface="Times New Roman" panose="02020603050405020304" pitchFamily="18" charset="0"/>
              </a:rPr>
              <a:t>: Ένα μοναδικό αναγνωριστικό για την Περιοχή (απλά μπορείτε απλά να πατήσετε το πλήκτρο ENTER και θα δημιουργηθεί ένα αναγνωριστικό για εσάς).</a:t>
            </a:r>
          </a:p>
          <a:p>
            <a:pPr marL="457200" indent="-457200" algn="just">
              <a:lnSpc>
                <a:spcPct val="160000"/>
              </a:lnSpc>
              <a:spcBef>
                <a:spcPts val="600"/>
              </a:spcBef>
              <a:buFont typeface="Wingdings" panose="05000000000000000000" pitchFamily="2" charset="2"/>
              <a:buChar char="ü"/>
            </a:pPr>
            <a:r>
              <a:rPr lang="el-GR" sz="1800" dirty="0">
                <a:cs typeface="Times New Roman" panose="02020603050405020304" pitchFamily="18" charset="0"/>
              </a:rPr>
              <a:t>Συντεταγμένες Θέσης</a:t>
            </a:r>
            <a:r>
              <a:rPr lang="en-US" sz="1800" dirty="0">
                <a:cs typeface="Times New Roman" panose="02020603050405020304" pitchFamily="18" charset="0"/>
              </a:rPr>
              <a:t> </a:t>
            </a:r>
            <a:r>
              <a:rPr lang="el-GR" sz="1800" dirty="0">
                <a:cs typeface="Times New Roman" panose="02020603050405020304" pitchFamily="18" charset="0"/>
              </a:rPr>
              <a:t>[X,Y]</a:t>
            </a:r>
            <a:r>
              <a:rPr lang="el-GR" sz="1800" b="0" dirty="0">
                <a:cs typeface="Times New Roman" panose="02020603050405020304" pitchFamily="18" charset="0"/>
              </a:rPr>
              <a:t>: Αυτό το σύνολο τιμών μπορεί να προσαρμόσει τη θέση της περιοχής σε σχέση με άλλες περιοχές. Για παράδειγμα, εάν η περιοχή Α βρίσκεται στις συντεταγμένες 1000, 1000 και δημιουργήσετε μια νέα περιοχή Β στο 1000, 1001, τότε η περιοχή Β θα βρίσκεται ακριβώς βόρεια της περιοχής Α.</a:t>
            </a:r>
          </a:p>
        </p:txBody>
      </p:sp>
    </p:spTree>
    <p:extLst>
      <p:ext uri="{BB962C8B-B14F-4D97-AF65-F5344CB8AC3E}">
        <p14:creationId xmlns:p14="http://schemas.microsoft.com/office/powerpoint/2010/main" val="8383895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548680"/>
            <a:ext cx="5791200" cy="687606"/>
          </a:xfrm>
        </p:spPr>
        <p:txBody>
          <a:bodyPr/>
          <a:lstStyle/>
          <a:p>
            <a:r>
              <a:rPr lang="el-GR" dirty="0"/>
              <a:t>ΠΡΩΤΗ ΠΕΡΙΟΧΗ</a:t>
            </a:r>
            <a:endParaRPr lang="en-US" dirty="0"/>
          </a:p>
        </p:txBody>
      </p:sp>
      <p:sp>
        <p:nvSpPr>
          <p:cNvPr id="4" name="Content Placeholder 2">
            <a:extLst>
              <a:ext uri="{FF2B5EF4-FFF2-40B4-BE49-F238E27FC236}">
                <a16:creationId xmlns:a16="http://schemas.microsoft.com/office/drawing/2014/main" id="{E59DB2C9-6C12-B782-EEA3-5A3CAD11AC85}"/>
              </a:ext>
            </a:extLst>
          </p:cNvPr>
          <p:cNvSpPr txBox="1">
            <a:spLocks/>
          </p:cNvSpPr>
          <p:nvPr/>
        </p:nvSpPr>
        <p:spPr>
          <a:xfrm>
            <a:off x="107504" y="1844825"/>
            <a:ext cx="8749480" cy="3672408"/>
          </a:xfrm>
          <a:prstGeom prst="rect">
            <a:avLst/>
          </a:prstGeom>
        </p:spPr>
        <p:txBody>
          <a:bodyPr vert="horz" lIns="91440" tIns="45720" rIns="91440" bIns="45720" rtlCol="0">
            <a:noAutofit/>
          </a:bodyPr>
          <a:lstStyle>
            <a:lvl1pPr marL="0" indent="0" algn="l" defTabSz="914400" rtl="0" eaLnBrk="1" latinLnBrk="0" hangingPunct="1">
              <a:spcBef>
                <a:spcPct val="20000"/>
              </a:spcBef>
              <a:spcAft>
                <a:spcPts val="600"/>
              </a:spcAft>
              <a:buFont typeface="Arial" pitchFamily="34" charset="0"/>
              <a:buNone/>
              <a:defRPr sz="2000" b="1" kern="1200">
                <a:solidFill>
                  <a:schemeClr val="tx1"/>
                </a:solidFill>
                <a:latin typeface="+mn-lt"/>
                <a:ea typeface="+mn-ea"/>
                <a:cs typeface="+mn-cs"/>
              </a:defRPr>
            </a:lvl1pPr>
            <a:lvl2pPr marL="457200" indent="-182880" algn="l" defTabSz="914400" rtl="0" eaLnBrk="1" latinLnBrk="0" hangingPunct="1">
              <a:spcBef>
                <a:spcPct val="20000"/>
              </a:spcBef>
              <a:buClr>
                <a:schemeClr val="tx2"/>
              </a:buClr>
              <a:buFont typeface="Arial" pitchFamily="34" charset="0"/>
              <a:buChar char="•"/>
              <a:defRPr sz="2000" kern="1200">
                <a:solidFill>
                  <a:schemeClr val="tx1"/>
                </a:solidFill>
                <a:latin typeface="+mn-lt"/>
                <a:ea typeface="+mn-ea"/>
                <a:cs typeface="+mn-cs"/>
              </a:defRPr>
            </a:lvl2pPr>
            <a:lvl3pPr marL="1143000" indent="-228600" algn="l" defTabSz="914400" rtl="0" eaLnBrk="1" latinLnBrk="0" hangingPunct="1">
              <a:spcBef>
                <a:spcPct val="20000"/>
              </a:spcBef>
              <a:buClr>
                <a:schemeClr val="tx2"/>
              </a:buClr>
              <a:buFont typeface="Arial" pitchFamily="34" charset="0"/>
              <a:buChar char="•"/>
              <a:defRPr sz="1800" kern="1200">
                <a:solidFill>
                  <a:schemeClr val="tx1"/>
                </a:solidFill>
                <a:latin typeface="+mn-lt"/>
                <a:ea typeface="+mn-ea"/>
                <a:cs typeface="+mn-cs"/>
              </a:defRPr>
            </a:lvl3pPr>
            <a:lvl4pPr marL="1600200" indent="-228600" algn="l" defTabSz="914400" rtl="0" eaLnBrk="1" latinLnBrk="0" hangingPunct="1">
              <a:spcBef>
                <a:spcPct val="20000"/>
              </a:spcBef>
              <a:buClr>
                <a:schemeClr val="tx2"/>
              </a:buClr>
              <a:buFont typeface="Arial" pitchFamily="34" charset="0"/>
              <a:buChar char="•"/>
              <a:defRPr sz="1800" kern="1200">
                <a:solidFill>
                  <a:schemeClr val="tx1"/>
                </a:solidFill>
                <a:latin typeface="+mn-lt"/>
                <a:ea typeface="+mn-ea"/>
                <a:cs typeface="+mn-cs"/>
              </a:defRPr>
            </a:lvl4pPr>
            <a:lvl5pPr marL="2057400" indent="-228600" algn="l" defTabSz="914400" rtl="0" eaLnBrk="1" latinLnBrk="0" hangingPunct="1">
              <a:spcBef>
                <a:spcPct val="20000"/>
              </a:spcBef>
              <a:buClr>
                <a:schemeClr val="tx2"/>
              </a:buClr>
              <a:buFont typeface="Arial" pitchFamily="34" charset="0"/>
              <a:buChar char="•"/>
              <a:defRPr sz="1800" kern="1200" baseline="0">
                <a:solidFill>
                  <a:schemeClr val="tx1"/>
                </a:solidFill>
                <a:latin typeface="+mn-lt"/>
                <a:ea typeface="+mn-ea"/>
                <a:cs typeface="+mn-cs"/>
              </a:defRPr>
            </a:lvl5pPr>
            <a:lvl6pPr marL="25146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6pPr>
            <a:lvl7pPr marL="29718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7pPr>
            <a:lvl8pPr marL="34290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8pPr>
            <a:lvl9pPr marL="38862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9pPr>
          </a:lstStyle>
          <a:p>
            <a:pPr marL="457200" indent="-457200" algn="just">
              <a:lnSpc>
                <a:spcPct val="150000"/>
              </a:lnSpc>
              <a:spcBef>
                <a:spcPts val="600"/>
              </a:spcBef>
              <a:buFont typeface="Wingdings" panose="05000000000000000000" pitchFamily="2" charset="2"/>
              <a:buChar char="ü"/>
            </a:pPr>
            <a:r>
              <a:rPr lang="el-GR" sz="1800" dirty="0">
                <a:cs typeface="Times New Roman" panose="02020603050405020304" pitchFamily="18" charset="0"/>
              </a:rPr>
              <a:t>Εσωτερική διεύθυνση IP</a:t>
            </a:r>
            <a:r>
              <a:rPr lang="el-GR" sz="1800" b="0" dirty="0">
                <a:cs typeface="Times New Roman" panose="02020603050405020304" pitchFamily="18" charset="0"/>
              </a:rPr>
              <a:t>: Στις περισσότερες περιπτώσεις, μπορείτε απλά να πατήσετε το πλήκτρο ENTER και να χρησιμοποιήσετε την προεπιλεγμένη τιμή.</a:t>
            </a:r>
          </a:p>
          <a:p>
            <a:pPr marL="457200" indent="-457200" algn="just">
              <a:lnSpc>
                <a:spcPct val="150000"/>
              </a:lnSpc>
              <a:spcBef>
                <a:spcPts val="600"/>
              </a:spcBef>
              <a:buFont typeface="Wingdings" panose="05000000000000000000" pitchFamily="2" charset="2"/>
              <a:buChar char="ü"/>
            </a:pPr>
            <a:r>
              <a:rPr lang="el-GR" sz="1800" dirty="0">
                <a:cs typeface="Times New Roman" panose="02020603050405020304" pitchFamily="18" charset="0"/>
              </a:rPr>
              <a:t>Εσωτερική Θύρα (προεπιλογή 9000)</a:t>
            </a:r>
            <a:r>
              <a:rPr lang="el-GR" sz="1800" b="0" dirty="0">
                <a:cs typeface="Times New Roman" panose="02020603050405020304" pitchFamily="18" charset="0"/>
              </a:rPr>
              <a:t>: Η εσωτερική Θύρα που χρησιμοποιείται για τις επικοινωνίες. Εάν θέλετε οι άλλοι να μπορούν να έχουν πρόσβαση στον τρισδιάστατο Κόσμο, θα πρέπει να ρυθμίσετε τις παραμέτρους του τείχους προστασίας ή του δρομολογητή σας για να επιτρέψετε την κυκλοφορία TCP και UDP μέσω αυτής της Θύρας. Κάθε περιοχή του τρισδιάστατου κόσμου πρέπει να χρησιμοποιεί διαφορετική Θύρα.</a:t>
            </a:r>
          </a:p>
        </p:txBody>
      </p:sp>
    </p:spTree>
    <p:extLst>
      <p:ext uri="{BB962C8B-B14F-4D97-AF65-F5344CB8AC3E}">
        <p14:creationId xmlns:p14="http://schemas.microsoft.com/office/powerpoint/2010/main" val="81292209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9552" y="476672"/>
            <a:ext cx="5791200" cy="759614"/>
          </a:xfrm>
        </p:spPr>
        <p:txBody>
          <a:bodyPr/>
          <a:lstStyle/>
          <a:p>
            <a:r>
              <a:rPr lang="el-GR" dirty="0"/>
              <a:t>ΠΡΩΤΗ ΠΕΡΙΟΧΗ</a:t>
            </a:r>
            <a:endParaRPr lang="en-US" dirty="0"/>
          </a:p>
        </p:txBody>
      </p:sp>
      <p:sp>
        <p:nvSpPr>
          <p:cNvPr id="3" name="Content Placeholder 2"/>
          <p:cNvSpPr>
            <a:spLocks noGrp="1"/>
          </p:cNvSpPr>
          <p:nvPr>
            <p:ph idx="1"/>
          </p:nvPr>
        </p:nvSpPr>
        <p:spPr>
          <a:xfrm>
            <a:off x="27065" y="1844825"/>
            <a:ext cx="8856984" cy="3384376"/>
          </a:xfrm>
        </p:spPr>
        <p:txBody>
          <a:bodyPr>
            <a:normAutofit/>
          </a:bodyPr>
          <a:lstStyle/>
          <a:p>
            <a:pPr marL="342900" indent="-342900" algn="just">
              <a:lnSpc>
                <a:spcPct val="150000"/>
              </a:lnSpc>
              <a:spcBef>
                <a:spcPts val="600"/>
              </a:spcBef>
              <a:buFont typeface="Wingdings" panose="05000000000000000000" pitchFamily="2" charset="2"/>
              <a:buChar char="ü"/>
            </a:pPr>
            <a:r>
              <a:rPr lang="el-GR" sz="1800" dirty="0">
                <a:cs typeface="Times New Roman" panose="02020603050405020304" pitchFamily="18" charset="0"/>
              </a:rPr>
              <a:t>Όνομα Εξωτερικού Διακομιστή</a:t>
            </a:r>
            <a:r>
              <a:rPr lang="en-US" sz="1800" dirty="0">
                <a:solidFill>
                  <a:srgbClr val="000000"/>
                </a:solidFill>
                <a:effectLst/>
                <a:ea typeface="Calibri" panose="020F0502020204030204" pitchFamily="34" charset="0"/>
                <a:cs typeface="Times New Roman" panose="02020603050405020304" pitchFamily="18" charset="0"/>
              </a:rPr>
              <a:t>:</a:t>
            </a:r>
          </a:p>
          <a:p>
            <a:pPr marL="800100" lvl="1" indent="-342900" algn="just">
              <a:lnSpc>
                <a:spcPct val="150000"/>
              </a:lnSpc>
              <a:spcBef>
                <a:spcPts val="600"/>
              </a:spcBef>
              <a:spcAft>
                <a:spcPts val="600"/>
              </a:spcAft>
              <a:buFont typeface="Wingdings" panose="05000000000000000000" pitchFamily="2" charset="2"/>
              <a:buChar char="ü"/>
            </a:pPr>
            <a:r>
              <a:rPr lang="el-GR" sz="1800" dirty="0">
                <a:solidFill>
                  <a:srgbClr val="000000"/>
                </a:solidFill>
                <a:ea typeface="Calibri" panose="020F0502020204030204" pitchFamily="34" charset="0"/>
                <a:cs typeface="Times New Roman" panose="02020603050405020304" pitchFamily="18" charset="0"/>
              </a:rPr>
              <a:t>Εάν θέλετε να επιτρέψετε μόνο συνδέσεις από υπολογιστές στο τοπικό δίκτυο LAN, τότε μπορείτε να χρησιμοποιήσετε το SYSTEMIP (προεπιλογή) ή τη διεύθυνση LAN των υπολογιστικών μηχανών σας (π.χ. 192.168.0.1</a:t>
            </a:r>
            <a:r>
              <a:rPr lang="en-US" sz="1800" dirty="0">
                <a:solidFill>
                  <a:srgbClr val="000000"/>
                </a:solidFill>
                <a:effectLst/>
                <a:ea typeface="Calibri" panose="020F0502020204030204" pitchFamily="34" charset="0"/>
                <a:cs typeface="Times New Roman" panose="02020603050405020304" pitchFamily="18" charset="0"/>
              </a:rPr>
              <a:t>)</a:t>
            </a:r>
          </a:p>
          <a:p>
            <a:pPr marL="800100" lvl="1" indent="-342900" algn="just">
              <a:lnSpc>
                <a:spcPct val="150000"/>
              </a:lnSpc>
              <a:spcBef>
                <a:spcPts val="600"/>
              </a:spcBef>
              <a:spcAft>
                <a:spcPts val="600"/>
              </a:spcAft>
              <a:buFont typeface="Wingdings" panose="05000000000000000000" pitchFamily="2" charset="2"/>
              <a:buChar char="ü"/>
            </a:pPr>
            <a:r>
              <a:rPr lang="el-GR" sz="1800" dirty="0">
                <a:solidFill>
                  <a:srgbClr val="000000"/>
                </a:solidFill>
                <a:ea typeface="Calibri" panose="020F0502020204030204" pitchFamily="34" charset="0"/>
                <a:cs typeface="Times New Roman" panose="02020603050405020304" pitchFamily="18" charset="0"/>
              </a:rPr>
              <a:t>Αν θέλετε κάποιος να μπορεί να συνδεθεί στον τρισδιάστατο κόσμο σας, θα πρέπει να χρησιμοποιήσετε την εξωτερική διεύθυνση IP ή το όνομα διακομιστή (</a:t>
            </a:r>
            <a:r>
              <a:rPr lang="en-US" sz="1800" dirty="0">
                <a:solidFill>
                  <a:srgbClr val="000000"/>
                </a:solidFill>
                <a:ea typeface="Calibri" panose="020F0502020204030204" pitchFamily="34" charset="0"/>
                <a:cs typeface="Times New Roman" panose="02020603050405020304" pitchFamily="18" charset="0"/>
              </a:rPr>
              <a:t>hostname</a:t>
            </a:r>
            <a:r>
              <a:rPr lang="el-GR" sz="1800" dirty="0">
                <a:solidFill>
                  <a:srgbClr val="000000"/>
                </a:solidFill>
                <a:ea typeface="Calibri" panose="020F0502020204030204" pitchFamily="34" charset="0"/>
                <a:cs typeface="Times New Roman" panose="02020603050405020304" pitchFamily="18" charset="0"/>
              </a:rPr>
              <a:t>) (π.χ. </a:t>
            </a:r>
            <a:r>
              <a:rPr lang="en-US" sz="1800" dirty="0">
                <a:solidFill>
                  <a:srgbClr val="000000"/>
                </a:solidFill>
                <a:effectLst/>
                <a:ea typeface="Calibri" panose="020F0502020204030204" pitchFamily="34" charset="0"/>
                <a:cs typeface="Times New Roman" panose="02020603050405020304" pitchFamily="18" charset="0"/>
              </a:rPr>
              <a:t>myworld.org)</a:t>
            </a:r>
          </a:p>
        </p:txBody>
      </p:sp>
    </p:spTree>
    <p:extLst>
      <p:ext uri="{BB962C8B-B14F-4D97-AF65-F5344CB8AC3E}">
        <p14:creationId xmlns:p14="http://schemas.microsoft.com/office/powerpoint/2010/main" val="346843955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476672"/>
            <a:ext cx="5791200" cy="759614"/>
          </a:xfrm>
        </p:spPr>
        <p:txBody>
          <a:bodyPr/>
          <a:lstStyle/>
          <a:p>
            <a:r>
              <a:rPr lang="el-GR" dirty="0"/>
              <a:t>ΚΤΗΜΑ (</a:t>
            </a:r>
            <a:r>
              <a:rPr lang="en-US" dirty="0"/>
              <a:t>ESTATE</a:t>
            </a:r>
            <a:r>
              <a:rPr lang="el-GR" dirty="0"/>
              <a:t>)</a:t>
            </a:r>
            <a:endParaRPr lang="en-US" dirty="0"/>
          </a:p>
        </p:txBody>
      </p:sp>
      <p:sp>
        <p:nvSpPr>
          <p:cNvPr id="3" name="Content Placeholder 2"/>
          <p:cNvSpPr>
            <a:spLocks noGrp="1"/>
          </p:cNvSpPr>
          <p:nvPr>
            <p:ph idx="1"/>
          </p:nvPr>
        </p:nvSpPr>
        <p:spPr>
          <a:xfrm>
            <a:off x="291739" y="1844824"/>
            <a:ext cx="8560521" cy="2952328"/>
          </a:xfrm>
        </p:spPr>
        <p:txBody>
          <a:bodyPr>
            <a:normAutofit/>
          </a:bodyPr>
          <a:lstStyle/>
          <a:p>
            <a:pPr algn="just">
              <a:lnSpc>
                <a:spcPct val="150000"/>
              </a:lnSpc>
              <a:spcBef>
                <a:spcPts val="600"/>
              </a:spcBef>
            </a:pPr>
            <a:r>
              <a:rPr lang="el-GR" sz="1800" b="0" dirty="0">
                <a:latin typeface="Arial (Body)"/>
                <a:cs typeface="Times New Roman" panose="02020603050405020304" pitchFamily="18" charset="0"/>
              </a:rPr>
              <a:t>Δημιουργείτε επίσης ένα «Κτήμα» (</a:t>
            </a:r>
            <a:r>
              <a:rPr lang="en-US" sz="1800" b="0" dirty="0">
                <a:latin typeface="Arial (Body)"/>
                <a:cs typeface="Times New Roman" panose="02020603050405020304" pitchFamily="18" charset="0"/>
              </a:rPr>
              <a:t>Estate</a:t>
            </a:r>
            <a:r>
              <a:rPr lang="el-GR" sz="1800" b="0" dirty="0">
                <a:latin typeface="Arial (Body)"/>
                <a:cs typeface="Times New Roman" panose="02020603050405020304" pitchFamily="18" charset="0"/>
              </a:rPr>
              <a:t>) στο οποίο θα ανήκει η περιοχή και έναν ιδιοκτήτη</a:t>
            </a:r>
            <a:r>
              <a:rPr lang="en-US" sz="1800" b="0" dirty="0">
                <a:latin typeface="Arial (Body)"/>
                <a:cs typeface="Times New Roman" panose="02020603050405020304" pitchFamily="18" charset="0"/>
              </a:rPr>
              <a:t>: </a:t>
            </a:r>
          </a:p>
          <a:p>
            <a:pPr marL="285750" indent="-285750" algn="just">
              <a:lnSpc>
                <a:spcPct val="150000"/>
              </a:lnSpc>
              <a:spcBef>
                <a:spcPts val="600"/>
              </a:spcBef>
              <a:buFont typeface="Wingdings" panose="05000000000000000000" pitchFamily="2" charset="2"/>
              <a:buChar char="ü"/>
            </a:pPr>
            <a:r>
              <a:rPr lang="el-GR" sz="1800" b="0" dirty="0">
                <a:latin typeface="Arial (Body)"/>
                <a:cs typeface="Times New Roman" panose="02020603050405020304" pitchFamily="18" charset="0"/>
              </a:rPr>
              <a:t>Όνομα του </a:t>
            </a:r>
            <a:r>
              <a:rPr lang="en-US" sz="1800" b="0" dirty="0">
                <a:latin typeface="Arial (Body)"/>
                <a:cs typeface="Times New Roman" panose="02020603050405020304" pitchFamily="18" charset="0"/>
              </a:rPr>
              <a:t>Estate</a:t>
            </a:r>
          </a:p>
          <a:p>
            <a:pPr marL="285750" indent="-285750">
              <a:lnSpc>
                <a:spcPct val="150000"/>
              </a:lnSpc>
              <a:spcBef>
                <a:spcPts val="600"/>
              </a:spcBef>
              <a:buFont typeface="Wingdings" panose="05000000000000000000" pitchFamily="2" charset="2"/>
              <a:buChar char="ü"/>
            </a:pPr>
            <a:r>
              <a:rPr lang="el-GR" sz="1800" b="0" dirty="0">
                <a:latin typeface="Arial (Body)"/>
                <a:cs typeface="Times New Roman" panose="02020603050405020304" pitchFamily="18" charset="0"/>
              </a:rPr>
              <a:t>Κάτοχος (όνομα, επώνυμο, κωδικός πρόσβασης) Αυτός θα είναι ένας διαχειριστής χρήστης / avatar με προηγμένα δικαιώματα μέσα στον τρισδιάστατο κόσμο</a:t>
            </a:r>
            <a:r>
              <a:rPr lang="en-US" sz="1800" b="0" dirty="0">
                <a:latin typeface="Arial (Body)"/>
                <a:cs typeface="Times New Roman" panose="02020603050405020304" pitchFamily="18" charset="0"/>
              </a:rPr>
              <a:t>!</a:t>
            </a:r>
          </a:p>
        </p:txBody>
      </p:sp>
    </p:spTree>
    <p:extLst>
      <p:ext uri="{BB962C8B-B14F-4D97-AF65-F5344CB8AC3E}">
        <p14:creationId xmlns:p14="http://schemas.microsoft.com/office/powerpoint/2010/main" val="130974670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548680"/>
            <a:ext cx="5791200" cy="687606"/>
          </a:xfrm>
        </p:spPr>
        <p:txBody>
          <a:bodyPr/>
          <a:lstStyle/>
          <a:p>
            <a:r>
              <a:rPr lang="el-GR" dirty="0"/>
              <a:t>ΚΟΝΣΟΛΑ</a:t>
            </a:r>
            <a:endParaRPr lang="en-US" dirty="0"/>
          </a:p>
        </p:txBody>
      </p:sp>
      <p:sp>
        <p:nvSpPr>
          <p:cNvPr id="3" name="Content Placeholder 2"/>
          <p:cNvSpPr>
            <a:spLocks noGrp="1"/>
          </p:cNvSpPr>
          <p:nvPr>
            <p:ph idx="1"/>
          </p:nvPr>
        </p:nvSpPr>
        <p:spPr>
          <a:xfrm>
            <a:off x="27065" y="1844825"/>
            <a:ext cx="8856984" cy="4104456"/>
          </a:xfrm>
        </p:spPr>
        <p:txBody>
          <a:bodyPr>
            <a:normAutofit/>
          </a:bodyPr>
          <a:lstStyle/>
          <a:p>
            <a:pPr marL="285750" indent="-285750" algn="just">
              <a:lnSpc>
                <a:spcPct val="150000"/>
              </a:lnSpc>
              <a:spcBef>
                <a:spcPts val="600"/>
              </a:spcBef>
              <a:buFont typeface="Wingdings" panose="05000000000000000000" pitchFamily="2" charset="2"/>
              <a:buChar char="ü"/>
            </a:pPr>
            <a:r>
              <a:rPr lang="el-GR" sz="1800" b="0" dirty="0">
                <a:latin typeface="Arial (Body)"/>
                <a:cs typeface="Times New Roman" panose="02020603050405020304" pitchFamily="18" charset="0"/>
              </a:rPr>
              <a:t>Η προσομοίωση θα πρέπει τώρα να εκτελείται και να περιμένει για συνδέσεις! Θα πρέπει να έχετε πρόσβαση σε μια κονσόλα που εμφανίζει την κατάσταση της προσομοίωσης. Τώρα μπορείτε να δοκιμάσετε την προσομοίωση προσπαθώντας να συνδεθείτε σε αυτήν χρησιμοποιώντας ένα πρόγραμμα τρισδιάστατης προβολής (π.χ. </a:t>
            </a:r>
            <a:r>
              <a:rPr lang="en-US" sz="1800" b="0" dirty="0">
                <a:latin typeface="Arial (Body)"/>
                <a:cs typeface="Times New Roman" panose="02020603050405020304" pitchFamily="18" charset="0"/>
              </a:rPr>
              <a:t>Firestorm).</a:t>
            </a:r>
          </a:p>
          <a:p>
            <a:pPr marL="285750" indent="-285750" algn="just">
              <a:lnSpc>
                <a:spcPct val="150000"/>
              </a:lnSpc>
              <a:spcBef>
                <a:spcPts val="600"/>
              </a:spcBef>
              <a:buFont typeface="Wingdings" panose="05000000000000000000" pitchFamily="2" charset="2"/>
              <a:buChar char="ü"/>
            </a:pPr>
            <a:r>
              <a:rPr lang="el-GR" sz="1800" b="0" dirty="0">
                <a:latin typeface="Arial (Body)"/>
                <a:cs typeface="Times New Roman" panose="02020603050405020304" pitchFamily="18" charset="0"/>
              </a:rPr>
              <a:t>Τις επόμενες φορές απλά το εκτελείτε κάθε φορά που θέλετε να ξεκινήσετε την προσομοίωση του Κόσμου (στο διακομιστή παραγωγής θα πρέπει πιθανώς να ρυθμίσετε την εφαρμογή να εκτελείται αυτόματα κατά την εκκίνηση του συστήματος).</a:t>
            </a:r>
            <a:endParaRPr lang="en-US" sz="1800" b="0" dirty="0">
              <a:latin typeface="Arial (Body)"/>
              <a:cs typeface="Times New Roman" panose="02020603050405020304" pitchFamily="18" charset="0"/>
            </a:endParaRPr>
          </a:p>
        </p:txBody>
      </p:sp>
    </p:spTree>
    <p:extLst>
      <p:ext uri="{BB962C8B-B14F-4D97-AF65-F5344CB8AC3E}">
        <p14:creationId xmlns:p14="http://schemas.microsoft.com/office/powerpoint/2010/main" val="2653444419"/>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Základné">
  <a:themeElements>
    <a:clrScheme name="Green Yellow">
      <a:dk1>
        <a:sysClr val="windowText" lastClr="000000"/>
      </a:dk1>
      <a:lt1>
        <a:sysClr val="window" lastClr="FFFFFF"/>
      </a:lt1>
      <a:dk2>
        <a:srgbClr val="455F51"/>
      </a:dk2>
      <a:lt2>
        <a:srgbClr val="E2DFCC"/>
      </a:lt2>
      <a:accent1>
        <a:srgbClr val="99CB38"/>
      </a:accent1>
      <a:accent2>
        <a:srgbClr val="63A537"/>
      </a:accent2>
      <a:accent3>
        <a:srgbClr val="37A76F"/>
      </a:accent3>
      <a:accent4>
        <a:srgbClr val="44C1A3"/>
      </a:accent4>
      <a:accent5>
        <a:srgbClr val="4EB3CF"/>
      </a:accent5>
      <a:accent6>
        <a:srgbClr val="51C3F9"/>
      </a:accent6>
      <a:hlink>
        <a:srgbClr val="EE7B08"/>
      </a:hlink>
      <a:folHlink>
        <a:srgbClr val="977B2D"/>
      </a:folHlink>
    </a:clrScheme>
    <a:fontScheme name="Základné">
      <a:majorFont>
        <a:latin typeface="Arial Black"/>
        <a:ea typeface=""/>
        <a:cs typeface=""/>
        <a:font script="Jpan" typeface="ＭＳ Ｐゴシック"/>
        <a:font script="Hang" typeface="HY견고딕"/>
        <a:font script="Hans" typeface="微软雅黑"/>
        <a:font script="Hant" typeface="微軟正黑體"/>
        <a:font script="Arab" typeface="Tahoma"/>
        <a:font script="Hebr" typeface="Tahoma"/>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돋움"/>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Základné">
      <a:fillStyleLst>
        <a:solidFill>
          <a:schemeClr val="phClr"/>
        </a:solidFill>
        <a:gradFill rotWithShape="1">
          <a:gsLst>
            <a:gs pos="0">
              <a:schemeClr val="phClr">
                <a:tint val="60000"/>
                <a:satMod val="250000"/>
              </a:schemeClr>
            </a:gs>
            <a:gs pos="35000">
              <a:schemeClr val="phClr">
                <a:tint val="47000"/>
                <a:satMod val="275000"/>
              </a:schemeClr>
            </a:gs>
            <a:gs pos="100000">
              <a:schemeClr val="phClr">
                <a:tint val="25000"/>
                <a:satMod val="300000"/>
              </a:schemeClr>
            </a:gs>
          </a:gsLst>
          <a:lin ang="16200000" scaled="1"/>
        </a:gradFill>
        <a:solidFill>
          <a:schemeClr val="phClr">
            <a:satMod val="110000"/>
          </a:schemeClr>
        </a:solidFill>
      </a:fillStyleLst>
      <a:lnStyleLst>
        <a:ln w="12700" cap="flat" cmpd="sng" algn="ctr">
          <a:solidFill>
            <a:schemeClr val="phClr">
              <a:shade val="95000"/>
              <a:satMod val="105000"/>
            </a:schemeClr>
          </a:solidFill>
          <a:prstDash val="solid"/>
        </a:ln>
        <a:ln w="28575" cap="flat" cmpd="sng" algn="ctr">
          <a:solidFill>
            <a:schemeClr val="phClr"/>
          </a:solidFill>
          <a:prstDash val="solid"/>
        </a:ln>
        <a:ln w="41275" cap="flat" cmpd="sng" algn="ctr">
          <a:solidFill>
            <a:schemeClr val="phClr"/>
          </a:solidFill>
          <a:prstDash val="solid"/>
        </a:ln>
      </a:lnStyleLst>
      <a:effectStyleLst>
        <a:effectStyle>
          <a:effectLst/>
        </a:effectStyle>
        <a:effectStyle>
          <a:effectLst>
            <a:outerShdw blurRad="39999" dist="23000" algn="bl" rotWithShape="0">
              <a:srgbClr val="000000">
                <a:alpha val="40000"/>
              </a:srgbClr>
            </a:outerShdw>
          </a:effectLst>
        </a:effectStyle>
        <a:effectStyle>
          <a:effectLst>
            <a:outerShdw blurRad="38100" dist="19050" algn="bl" rotWithShape="0">
              <a:srgbClr val="000000">
                <a:alpha val="60000"/>
              </a:srgbClr>
            </a:outerShdw>
          </a:effectLst>
          <a:scene3d>
            <a:camera prst="orthographicFront">
              <a:rot lat="0" lon="0" rev="0"/>
            </a:camera>
            <a:lightRig rig="balanced" dir="l"/>
          </a:scene3d>
          <a:sp3d prstMaterial="plastic">
            <a:bevelT w="38100" h="31750"/>
          </a:sp3d>
        </a:effectStyle>
      </a:effectStyleLst>
      <a:bgFillStyleLst>
        <a:solidFill>
          <a:schemeClr val="phClr"/>
        </a:solidFill>
        <a:blipFill rotWithShape="1">
          <a:blip xmlns:r="http://schemas.openxmlformats.org/officeDocument/2006/relationships" r:embed="rId1">
            <a:duotone>
              <a:schemeClr val="phClr">
                <a:tint val="96000"/>
              </a:schemeClr>
              <a:schemeClr val="phClr">
                <a:shade val="94000"/>
              </a:schemeClr>
            </a:duotone>
          </a:blip>
          <a:tile tx="0" ty="0" sx="100000" sy="100000" flip="none" algn="tl"/>
        </a:blipFill>
        <a:gradFill rotWithShape="1">
          <a:gsLst>
            <a:gs pos="0">
              <a:schemeClr val="phClr">
                <a:tint val="84000"/>
                <a:satMod val="110000"/>
              </a:schemeClr>
            </a:gs>
            <a:gs pos="44000">
              <a:schemeClr val="phClr">
                <a:tint val="93000"/>
                <a:satMod val="115000"/>
              </a:schemeClr>
            </a:gs>
            <a:gs pos="100000">
              <a:schemeClr val="phClr">
                <a:tint val="100000"/>
                <a:shade val="59000"/>
                <a:satMod val="120000"/>
              </a:schemeClr>
            </a:gs>
          </a:gsLst>
          <a:path path="circle">
            <a:fillToRect l="40000" t="60000" r="60000" b="40000"/>
          </a:path>
        </a:gradFill>
      </a:bgFillStyleLst>
    </a:fmtScheme>
  </a:themeElements>
  <a:objectDefaults/>
  <a:extraClrSchemeLst/>
</a:theme>
</file>

<file path=ppt/theme/theme2.xml><?xml version="1.0" encoding="utf-8"?>
<a:theme xmlns:a="http://schemas.openxmlformats.org/drawingml/2006/main" name="Motív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Motív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2584</TotalTime>
  <Words>850</Words>
  <Application>Microsoft Office PowerPoint</Application>
  <PresentationFormat>On-screen Show (4:3)</PresentationFormat>
  <Paragraphs>47</Paragraphs>
  <Slides>12</Slides>
  <Notes>1</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12</vt:i4>
      </vt:variant>
    </vt:vector>
  </HeadingPairs>
  <TitlesOfParts>
    <vt:vector size="20" baseType="lpstr">
      <vt:lpstr>Arial</vt:lpstr>
      <vt:lpstr>Arial </vt:lpstr>
      <vt:lpstr>Arial (Body)</vt:lpstr>
      <vt:lpstr>Arial Black</vt:lpstr>
      <vt:lpstr>Calibri</vt:lpstr>
      <vt:lpstr>Verdana</vt:lpstr>
      <vt:lpstr>Wingdings</vt:lpstr>
      <vt:lpstr>Základné</vt:lpstr>
      <vt:lpstr>2. Εγκατάσταση του OpenSimulator</vt:lpstr>
      <vt:lpstr>ΛΗΨΗ</vt:lpstr>
      <vt:lpstr>ΠΡΩΤΗ ΠΕΡΙΟΧΗ</vt:lpstr>
      <vt:lpstr>ΠΡΩΤΗ ΠΕΡΙΟΧΗ</vt:lpstr>
      <vt:lpstr>ΠΡΩΤΗ ΠΕΡΙΟΧΗ</vt:lpstr>
      <vt:lpstr>ΠΡΩΤΗ ΠΕΡΙΟΧΗ</vt:lpstr>
      <vt:lpstr>ΠΡΩΤΗ ΠΕΡΙΟΧΗ</vt:lpstr>
      <vt:lpstr>ΚΤΗΜΑ (ESTATE)</vt:lpstr>
      <vt:lpstr>ΚΟΝΣΟΛΑ</vt:lpstr>
      <vt:lpstr>ΔΙΑΜΟΡΦΩΣΗ</vt:lpstr>
      <vt:lpstr>ΒΑΣΗ ΔΕΔΟΜΕΝΩΝ</vt:lpstr>
      <vt:lpstr>ΔΙΑΝΟΜΕΣ</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Prezentácia programu PowerPoint</dc:title>
  <dc:creator>Zuzana Palková</dc:creator>
  <cp:lastModifiedBy>Athanasios Christopoulos</cp:lastModifiedBy>
  <cp:revision>179</cp:revision>
  <cp:lastPrinted>2019-02-12T08:21:40Z</cp:lastPrinted>
  <dcterms:created xsi:type="dcterms:W3CDTF">2019-02-10T21:49:04Z</dcterms:created>
  <dcterms:modified xsi:type="dcterms:W3CDTF">2022-09-17T07:20:27Z</dcterms:modified>
</cp:coreProperties>
</file>