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93" r:id="rId4"/>
    <p:sldId id="272" r:id="rId5"/>
    <p:sldId id="294" r:id="rId6"/>
    <p:sldId id="295" r:id="rId7"/>
    <p:sldId id="296" r:id="rId8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8" autoAdjust="0"/>
    <p:restoredTop sz="93450" autoAdjust="0"/>
  </p:normalViewPr>
  <p:slideViewPr>
    <p:cSldViewPr>
      <p:cViewPr>
        <p:scale>
          <a:sx n="100" d="100"/>
          <a:sy n="100" d="100"/>
        </p:scale>
        <p:origin x="1752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restormviewer.org/download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pensimulator.org/wiki/Compatible_Viewers" TargetMode="External"/><Relationship Id="rId2" Type="http://schemas.openxmlformats.org/officeDocument/2006/relationships/hyperlink" Target="http://www.singularityviewer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3.	</a:t>
            </a:r>
            <a:r>
              <a:rPr lang="el-G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Προγράμματα προβολής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3D, Inventory, </a:t>
            </a:r>
            <a:r>
              <a:rPr lang="el-G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Τύποι αρχείων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ΠΡΟΓΡΑΜΜΑΤΑ ΠΡΟΒΟΛΗΣ 3</a:t>
            </a:r>
            <a:r>
              <a:rPr lang="en-US" dirty="0"/>
              <a:t>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168352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Υπάρχουν πολλοί τύποι λογισμικού πελάτη (που ονομάζονται προγράμματα προβολής) που χρησιμοποιούνται επί του παρόντος σε όλο τον κόσμο για τη σύνδεση σε τρισδιάστατα Περιβάλλοντα Εικονικής Πραγματικότητας (πλέγματα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Secondlife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και OpenSimulator).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Η πιο συχνά χρησιμοποιούμενη επιλογή είναι το 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Firestorm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, στο οποίο θα επικεντρωθούμε για αυτό το μάθημα. Το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Firestorm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είναι διαθέσιμη στο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 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  <a:hlinkClick r:id="rId2"/>
              </a:rPr>
              <a:t>http://www.firestormviewer.org/downloads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ΠΡΟΓΡΑΜΜΑΤΑ ΠΡΟΒΟΛΗΣ 3</a:t>
            </a:r>
            <a:r>
              <a:rPr lang="en-US" dirty="0"/>
              <a:t>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To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πρόγραμμα προβολής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Singularity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είναι ένα πρόγραμμα – πελάτης για το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Second Life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και το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OpenSimulator,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ανοιχτού κώδικα,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που μπορεί, επίσης, να χρησιμοποιηθεί ως εναλλακτική για το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Firestorm.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Το πρόγραμμα προβολής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Singularity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είναι διαθέσιμο στη σελίδα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  <a:hlinkClick r:id="rId2"/>
              </a:rPr>
              <a:t>http://www.singularityviewer.org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Για περισσότερα συμβατά προγράμματα προβολής,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μπορείτε να δείτε το </a:t>
            </a:r>
            <a:r>
              <a:rPr lang="el-GR" sz="1800" b="0">
                <a:latin typeface="Arial (Body)"/>
                <a:cs typeface="Times New Roman" panose="02020603050405020304" pitchFamily="18" charset="0"/>
              </a:rPr>
              <a:t>παρακάτω άρθρο</a:t>
            </a:r>
            <a:r>
              <a:rPr lang="en-US" sz="1800" b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  <a:hlinkClick r:id="rId3"/>
              </a:rPr>
              <a:t>http://opensimulator.org/wiki/Compatible_Viewers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1800" b="0" dirty="0">
              <a:latin typeface="Arial (Body)"/>
              <a:cs typeface="Times New Roman" panose="02020603050405020304" pitchFamily="18" charset="0"/>
            </a:endParaRPr>
          </a:p>
          <a:p>
            <a:pPr marL="274320" lvl="1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sz="1800" dirty="0">
              <a:latin typeface="Arial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279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/>
              <a:t>INVENTORY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61" y="1351276"/>
            <a:ext cx="6417143" cy="3312368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Κάθε avatar έχει ένα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inventory (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«αποθετήριο»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 αρχείων, οργανωμένων ανά τύπο αρχείου. Μπορείτε να αποκτήσετε πρόσβαση σε αυτό επιλέγοντας από το μενού «Avatar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Inventory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» (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Ctrl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 + I). Μπορείτε επίσης να δημιουργήσετε τους δικούς σας φακέλους για να οργανώσετε τα αρχεία σας όπως θέλετε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Μερικοί από τους πιο σημαντικούς τύπους αρχείων είναι οι εξής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EB7946-426C-4EA8-B9CA-DE6C0343E35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971" y="1340768"/>
            <a:ext cx="2123440" cy="46482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B603E29-7D94-4904-A25A-62114CE7C222}"/>
              </a:ext>
            </a:extLst>
          </p:cNvPr>
          <p:cNvSpPr txBox="1"/>
          <p:nvPr/>
        </p:nvSpPr>
        <p:spPr>
          <a:xfrm>
            <a:off x="927347" y="5057889"/>
            <a:ext cx="5616624" cy="132343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sz="1600" dirty="0"/>
              <a:t>Κινήσεις</a:t>
            </a: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sz="1600" dirty="0"/>
              <a:t>Μέρη Σώματος
Ρουχισμός</a:t>
            </a: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sz="1600" dirty="0"/>
              <a:t>Χειρονομίες</a:t>
            </a: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sz="1600" dirty="0"/>
              <a:t>Ορόσημα</a:t>
            </a: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sz="1600" dirty="0"/>
              <a:t>Κάρτες σημειώσεων</a:t>
            </a: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sz="1600" dirty="0"/>
              <a:t>Αντικείμενα</a:t>
            </a: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Scripts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sz="1600" dirty="0"/>
              <a:t>Ήχοι</a:t>
            </a: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sz="1600" dirty="0"/>
              <a:t>Υφές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7565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l-GR" dirty="0"/>
              <a:t>ΤΥΠΟΙ ΑΡΧΕΙΩΝ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712968" cy="352839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dirty="0">
                <a:latin typeface="Arial (Body)"/>
                <a:cs typeface="Times New Roman" panose="02020603050405020304" pitchFamily="18" charset="0"/>
              </a:rPr>
              <a:t>Κινήσεις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Αρχεία κινήσεων « τύπου .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bvh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» που μπορούν να εκτελεστούν από 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avatars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 (π.χ. τρέξιμο, κάθισμα, νεύμα)
</a:t>
            </a:r>
            <a:r>
              <a:rPr lang="el-GR" sz="1800" dirty="0">
                <a:latin typeface="Arial (Body)"/>
                <a:cs typeface="Times New Roman" panose="02020603050405020304" pitchFamily="18" charset="0"/>
              </a:rPr>
              <a:t>Μέρη Σώματος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Στοιχεία που μπορούν να χρησιμοποιηθούν για τη ρύθμιση της εμφάνισης ενός avatar. Υπάρχουν τέσσερις τύποι: Μαλλιά, Δέρμα, Σχήμα και Μάτια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dirty="0">
                <a:latin typeface="Arial (Body)"/>
                <a:cs typeface="Times New Roman" panose="02020603050405020304" pitchFamily="18" charset="0"/>
              </a:rPr>
              <a:t>Ρουχισμός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Είδη ένδυσης που μπορούν να χρησιμοποιηθούν από ένα avatar για να προσαρμόσουν το ντύσιμό τους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743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l-GR" dirty="0"/>
              <a:t>ΤΥΠΟΙ ΑΡΧΕΙΩΝ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312368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dirty="0">
                <a:latin typeface="Arial (Body)"/>
                <a:cs typeface="Times New Roman" panose="02020603050405020304" pitchFamily="18" charset="0"/>
              </a:rPr>
              <a:t>Χειρονομίες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Κινήσεις που μπορούν να εκτελεστούν από το avatar για την υποστήριξη της επικοινωνίας με άλλους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dirty="0">
                <a:latin typeface="Arial (Body)"/>
                <a:cs typeface="Times New Roman" panose="02020603050405020304" pitchFamily="18" charset="0"/>
              </a:rPr>
              <a:t>Ορόσημα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Αρχεία τοποθεσίας που μπορείτε να χρησιμοποιήσετε για να αποθηκεύσετε αγαπημένους προορισμούς, για τηλεμεταφορά μεταξύ τους και για κοινή χρήση με άλλους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dirty="0">
                <a:latin typeface="Arial (Body)"/>
                <a:cs typeface="Times New Roman" panose="02020603050405020304" pitchFamily="18" charset="0"/>
              </a:rPr>
              <a:t>Κάρτες σημειώσεων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Αρχεία κειμένου με ορισμένες δυνατότητες για την προσθήκη συνδέσεων σε άλλα αρχεία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0013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l-GR" dirty="0"/>
              <a:t>ΤΥΠΟΙ ΑΡΧΕΙΩΝ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712968" cy="432048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dirty="0">
                <a:latin typeface="Arial (Body)"/>
                <a:cs typeface="Times New Roman" panose="02020603050405020304" pitchFamily="18" charset="0"/>
              </a:rPr>
              <a:t>Αντικείμενα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Απλούστερα ή σύνθετα τρισδιάστατα αντικείμενα που μπορείτε να τοποθετήσετε μέσα στον κόσμο (αυτή η ενέργεια αναφέρεται συνήθως ως '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rez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')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Arial (Body)"/>
                <a:cs typeface="Times New Roman" panose="02020603050405020304" pitchFamily="18" charset="0"/>
              </a:rPr>
              <a:t>Scripts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Αρχεία κειμένου που περιέχουν κώδικα που μπορεί να τοποθετηθεί μέσα σε αντικείμενα για να αλλάξει τη συμπεριφορά τους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dirty="0">
                <a:latin typeface="Arial (Body)"/>
                <a:cs typeface="Times New Roman" panose="02020603050405020304" pitchFamily="18" charset="0"/>
              </a:rPr>
              <a:t>Ήχοι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Αρχεία ήχου (τύπου .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wav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) που μπορούν να τοποθετηθούν μέσα σε αντικείμενα και να ενεργοποιηθούν μέσω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scripts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. 
</a:t>
            </a:r>
            <a:r>
              <a:rPr lang="el-GR" sz="1800" dirty="0">
                <a:latin typeface="Arial (Body)"/>
                <a:cs typeface="Times New Roman" panose="02020603050405020304" pitchFamily="18" charset="0"/>
              </a:rPr>
              <a:t>Υφές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Αρχεία εικόνας που μπορούν να εφαρμοστούν στις επιφάνειες των τρισδιάστατων αντικειμένων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9744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2587</TotalTime>
  <Words>461</Words>
  <Application>Microsoft Office PowerPoint</Application>
  <PresentationFormat>On-screen Show (4:3)</PresentationFormat>
  <Paragraphs>33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3. Προγράμματα προβολής 3D, Inventory, Τύποι αρχείων</vt:lpstr>
      <vt:lpstr>ΠΡΟΓΡΑΜΜΑΤΑ ΠΡΟΒΟΛΗΣ 3D</vt:lpstr>
      <vt:lpstr>ΠΡΟΓΡΑΜΜΑΤΑ ΠΡΟΒΟΛΗΣ 3D</vt:lpstr>
      <vt:lpstr>INVENTORY</vt:lpstr>
      <vt:lpstr>ΤΥΠΟΙ ΑΡΧΕΙΩΝ</vt:lpstr>
      <vt:lpstr>ΤΥΠΟΙ ΑΡΧΕΙΩΝ</vt:lpstr>
      <vt:lpstr>ΤΥΠΟΙ ΑΡΧΕΙΩΝ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181</cp:revision>
  <cp:lastPrinted>2019-02-12T08:21:40Z</cp:lastPrinted>
  <dcterms:created xsi:type="dcterms:W3CDTF">2019-02-10T21:49:04Z</dcterms:created>
  <dcterms:modified xsi:type="dcterms:W3CDTF">2022-09-17T07:25:01Z</dcterms:modified>
</cp:coreProperties>
</file>