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56" r:id="rId2"/>
    <p:sldId id="257" r:id="rId3"/>
    <p:sldId id="302" r:id="rId4"/>
    <p:sldId id="303" r:id="rId5"/>
    <p:sldId id="304" r:id="rId6"/>
    <p:sldId id="305" r:id="rId7"/>
    <p:sldId id="306" r:id="rId8"/>
  </p:sldIdLst>
  <p:sldSz cx="9144000" cy="6858000" type="screen4x3"/>
  <p:notesSz cx="7315200" cy="96012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5330A5"/>
    <a:srgbClr val="EF8E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78" autoAdjust="0"/>
    <p:restoredTop sz="93450" autoAdjust="0"/>
  </p:normalViewPr>
  <p:slideViewPr>
    <p:cSldViewPr>
      <p:cViewPr varScale="1">
        <p:scale>
          <a:sx n="107" d="100"/>
          <a:sy n="107" d="100"/>
        </p:scale>
        <p:origin x="1572"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9" d="100"/>
          <a:sy n="79" d="100"/>
        </p:scale>
        <p:origin x="3180"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3169920" cy="481728"/>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sz="quarter" idx="1"/>
          </p:nvPr>
        </p:nvSpPr>
        <p:spPr>
          <a:xfrm>
            <a:off x="4143587" y="0"/>
            <a:ext cx="3169920" cy="481728"/>
          </a:xfrm>
          <a:prstGeom prst="rect">
            <a:avLst/>
          </a:prstGeom>
        </p:spPr>
        <p:txBody>
          <a:bodyPr vert="horz" lIns="91440" tIns="45720" rIns="91440" bIns="45720" rtlCol="0"/>
          <a:lstStyle>
            <a:lvl1pPr algn="r">
              <a:defRPr sz="1200"/>
            </a:lvl1pPr>
          </a:lstStyle>
          <a:p>
            <a:fld id="{1372E2F8-8C27-4303-A77C-E724F5C8016B}" type="datetimeFigureOut">
              <a:rPr lang="sk-SK" smtClean="0"/>
              <a:pPr/>
              <a:t>17. 9. 2022</a:t>
            </a:fld>
            <a:endParaRPr lang="sk-SK"/>
          </a:p>
        </p:txBody>
      </p:sp>
      <p:sp>
        <p:nvSpPr>
          <p:cNvPr id="4" name="Zástupný symbol päty 3"/>
          <p:cNvSpPr>
            <a:spLocks noGrp="1"/>
          </p:cNvSpPr>
          <p:nvPr>
            <p:ph type="ftr" sz="quarter" idx="2"/>
          </p:nvPr>
        </p:nvSpPr>
        <p:spPr>
          <a:xfrm>
            <a:off x="0" y="9119474"/>
            <a:ext cx="3169920" cy="481727"/>
          </a:xfrm>
          <a:prstGeom prst="rect">
            <a:avLst/>
          </a:prstGeom>
        </p:spPr>
        <p:txBody>
          <a:bodyPr vert="horz" lIns="91440" tIns="45720" rIns="91440" bIns="45720"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4143587" y="9119474"/>
            <a:ext cx="3169920" cy="481727"/>
          </a:xfrm>
          <a:prstGeom prst="rect">
            <a:avLst/>
          </a:prstGeom>
        </p:spPr>
        <p:txBody>
          <a:bodyPr vert="horz" lIns="91440" tIns="45720" rIns="91440" bIns="45720" rtlCol="0" anchor="b"/>
          <a:lstStyle>
            <a:lvl1pPr algn="r">
              <a:defRPr sz="1200"/>
            </a:lvl1pPr>
          </a:lstStyle>
          <a:p>
            <a:fld id="{657CD2E3-5BDB-44FE-995E-F2DCFA948423}" type="slidenum">
              <a:rPr lang="sk-SK" smtClean="0"/>
              <a:pPr/>
              <a:t>‹#›</a:t>
            </a:fld>
            <a:endParaRPr lang="sk-SK"/>
          </a:p>
        </p:txBody>
      </p:sp>
    </p:spTree>
    <p:extLst>
      <p:ext uri="{BB962C8B-B14F-4D97-AF65-F5344CB8AC3E}">
        <p14:creationId xmlns:p14="http://schemas.microsoft.com/office/powerpoint/2010/main" val="1008055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1"/>
            <a:ext cx="3169920" cy="48006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4143587" y="1"/>
            <a:ext cx="3169920" cy="480060"/>
          </a:xfrm>
          <a:prstGeom prst="rect">
            <a:avLst/>
          </a:prstGeom>
        </p:spPr>
        <p:txBody>
          <a:bodyPr vert="horz" lIns="91440" tIns="45720" rIns="91440" bIns="45720" rtlCol="0"/>
          <a:lstStyle>
            <a:lvl1pPr algn="r">
              <a:defRPr sz="1200"/>
            </a:lvl1pPr>
          </a:lstStyle>
          <a:p>
            <a:fld id="{1F5F3F0D-312C-4AED-8EB4-1582FE5784D7}" type="datetimeFigureOut">
              <a:rPr lang="sk-SK" smtClean="0"/>
              <a:pPr/>
              <a:t>17. 9. 2022</a:t>
            </a:fld>
            <a:endParaRPr lang="sk-SK"/>
          </a:p>
        </p:txBody>
      </p:sp>
      <p:sp>
        <p:nvSpPr>
          <p:cNvPr id="4" name="Zástupný symbol obrazu snímky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731521" y="4560570"/>
            <a:ext cx="5852160" cy="4320540"/>
          </a:xfrm>
          <a:prstGeom prst="rect">
            <a:avLst/>
          </a:prstGeom>
        </p:spPr>
        <p:txBody>
          <a:bodyPr vert="horz" lIns="91440" tIns="45720" rIns="91440" bIns="45720" rtlCol="0"/>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symbol päty 5"/>
          <p:cNvSpPr>
            <a:spLocks noGrp="1"/>
          </p:cNvSpPr>
          <p:nvPr>
            <p:ph type="ftr" sz="quarter" idx="4"/>
          </p:nvPr>
        </p:nvSpPr>
        <p:spPr>
          <a:xfrm>
            <a:off x="0" y="9119474"/>
            <a:ext cx="3169920" cy="48006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4143587" y="9119474"/>
            <a:ext cx="3169920" cy="480060"/>
          </a:xfrm>
          <a:prstGeom prst="rect">
            <a:avLst/>
          </a:prstGeom>
        </p:spPr>
        <p:txBody>
          <a:bodyPr vert="horz" lIns="91440" tIns="45720" rIns="91440" bIns="45720" rtlCol="0" anchor="b"/>
          <a:lstStyle>
            <a:lvl1pPr algn="r">
              <a:defRPr sz="1200"/>
            </a:lvl1pPr>
          </a:lstStyle>
          <a:p>
            <a:fld id="{4314993F-1191-4E28-A105-C8612743DD3B}" type="slidenum">
              <a:rPr lang="sk-SK" smtClean="0"/>
              <a:pPr/>
              <a:t>‹#›</a:t>
            </a:fld>
            <a:endParaRPr lang="sk-SK"/>
          </a:p>
        </p:txBody>
      </p:sp>
    </p:spTree>
    <p:extLst>
      <p:ext uri="{BB962C8B-B14F-4D97-AF65-F5344CB8AC3E}">
        <p14:creationId xmlns:p14="http://schemas.microsoft.com/office/powerpoint/2010/main" val="182891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1</a:t>
            </a:fld>
            <a:endParaRPr lang="sk-SK"/>
          </a:p>
        </p:txBody>
      </p:sp>
    </p:spTree>
    <p:extLst>
      <p:ext uri="{BB962C8B-B14F-4D97-AF65-F5344CB8AC3E}">
        <p14:creationId xmlns:p14="http://schemas.microsoft.com/office/powerpoint/2010/main" val="19473481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26915"/>
            <a:ext cx="7772400" cy="3173684"/>
          </a:xfrm>
        </p:spPr>
        <p:txBody>
          <a:bodyPr anchor="ctr">
            <a:noAutofit/>
          </a:bodyPr>
          <a:lstStyle>
            <a:lvl1pPr>
              <a:lnSpc>
                <a:spcPct val="100000"/>
              </a:lnSpc>
              <a:defRPr sz="6000" cap="none" spc="-80" baseline="0">
                <a:solidFill>
                  <a:srgbClr val="FFC000"/>
                </a:solidFill>
              </a:defRPr>
            </a:lvl1pPr>
          </a:lstStyle>
          <a:p>
            <a:r>
              <a:rPr lang="sk-SK" dirty="0"/>
              <a:t>Kliknutím upravte štýl predlohy nadpisu</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5" name="Footer Placeholder 4"/>
          <p:cNvSpPr>
            <a:spLocks noGrp="1"/>
          </p:cNvSpPr>
          <p:nvPr>
            <p:ph type="ftr" sz="quarter" idx="11"/>
          </p:nvPr>
        </p:nvSpPr>
        <p:spPr/>
        <p:txBody>
          <a:bodyPr/>
          <a:lstStyle/>
          <a:p>
            <a:endParaRPr lang="sk-SK"/>
          </a:p>
        </p:txBody>
      </p:sp>
      <p:sp>
        <p:nvSpPr>
          <p:cNvPr id="9" name="Rectangle 8"/>
          <p:cNvSpPr/>
          <p:nvPr/>
        </p:nvSpPr>
        <p:spPr>
          <a:xfrm>
            <a:off x="9001124" y="4846320"/>
            <a:ext cx="142876" cy="2011680"/>
          </a:xfrm>
          <a:prstGeom prst="rect">
            <a:avLst/>
          </a:prstGeom>
          <a:solidFill>
            <a:srgbClr val="FFC000"/>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rgbClr val="5330A5"/>
          </a:solidFill>
          <a:ln>
            <a:solidFill>
              <a:srgbClr val="5330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pic>
        <p:nvPicPr>
          <p:cNvPr id="11" name="Obraz 1">
            <a:extLst>
              <a:ext uri="{FF2B5EF4-FFF2-40B4-BE49-F238E27FC236}">
                <a16:creationId xmlns:a16="http://schemas.microsoft.com/office/drawing/2014/main" id="{E4468105-06B5-4679-A164-F7E5AAB071A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p:blipFill>
        <p:spPr bwMode="auto">
          <a:xfrm>
            <a:off x="6276103" y="223836"/>
            <a:ext cx="2064999" cy="1188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Vertical Text Placeholder 2"/>
          <p:cNvSpPr>
            <a:spLocks noGrp="1"/>
          </p:cNvSpPr>
          <p:nvPr>
            <p:ph type="body" orient="vert" idx="1"/>
          </p:nvPr>
        </p:nvSpPr>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24744"/>
            <a:ext cx="2057400" cy="5001419"/>
          </a:xfrm>
        </p:spPr>
        <p:txBody>
          <a:bodyPr vert="eaVert">
            <a:normAutofit/>
          </a:bodyPr>
          <a:lstStyle>
            <a:lvl1pPr>
              <a:defRPr sz="2800"/>
            </a:lvl1pPr>
          </a:lstStyle>
          <a:p>
            <a:r>
              <a:rPr lang="sk-SK" dirty="0"/>
              <a:t>Kliknutím upravte štýl predlohy nadpisu</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Arial "/>
              </a:defRPr>
            </a:lvl1pPr>
          </a:lstStyle>
          <a:p>
            <a:r>
              <a:rPr lang="sk-SK" dirty="0"/>
              <a:t>Kliknutím upravte štýl predlohy nadpisu</a:t>
            </a:r>
            <a:endParaRPr lang="en-US" dirty="0"/>
          </a:p>
        </p:txBody>
      </p:sp>
      <p:sp>
        <p:nvSpPr>
          <p:cNvPr id="3" name="Content Placeholder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7200" b="0" cap="none" spc="-80" baseline="0">
                <a:solidFill>
                  <a:srgbClr val="FFC000"/>
                </a:solidFill>
              </a:defRPr>
            </a:lvl1pPr>
          </a:lstStyle>
          <a:p>
            <a:r>
              <a:rPr lang="sk-SK" dirty="0"/>
              <a:t>Kliknutím upravte štýl predlohy nadpisu</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7" name="Date Placeholder 6"/>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8" name="Slide Number Placeholder 7"/>
          <p:cNvSpPr>
            <a:spLocks noGrp="1"/>
          </p:cNvSpPr>
          <p:nvPr>
            <p:ph type="sldNum" sz="quarter" idx="11"/>
          </p:nvPr>
        </p:nvSpPr>
        <p:spPr/>
        <p:txBody>
          <a:bodyPr/>
          <a:lstStyle/>
          <a:p>
            <a:fld id="{EDF2FB19-191C-4C07-9760-6B65CEE1532D}" type="slidenum">
              <a:rPr lang="sk-SK" smtClean="0"/>
              <a:pPr/>
              <a:t>‹#›</a:t>
            </a:fld>
            <a:endParaRPr lang="sk-SK"/>
          </a:p>
        </p:txBody>
      </p:sp>
      <p:sp>
        <p:nvSpPr>
          <p:cNvPr id="9" name="Footer Placeholder 8"/>
          <p:cNvSpPr>
            <a:spLocks noGrp="1"/>
          </p:cNvSpPr>
          <p:nvPr>
            <p:ph type="ftr" sz="quarter" idx="12"/>
          </p:nvPr>
        </p:nvSpPr>
        <p:spPr/>
        <p:txBody>
          <a:bodyPr/>
          <a:lstStyle/>
          <a:p>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sk-SK"/>
              <a:t>Upraviť štýly predlohy textu</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vl1p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
        <p:nvSpPr>
          <p:cNvPr id="8" name="Title 7"/>
          <p:cNvSpPr>
            <a:spLocks noGrp="1"/>
          </p:cNvSpPr>
          <p:nvPr>
            <p:ph type="title"/>
          </p:nvPr>
        </p:nvSpPr>
        <p:spPr/>
        <p:txBody>
          <a:bodyPr>
            <a:noAutofit/>
          </a:bodyPr>
          <a:lstStyle>
            <a:lvl1pPr>
              <a:defRPr sz="2800"/>
            </a:lvl1pPr>
          </a:lstStyle>
          <a:p>
            <a:r>
              <a:rPr lang="sk-SK"/>
              <a:t>Kliknutím upravte štýl predlohy nadpisu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sp>
        <p:nvSpPr>
          <p:cNvPr id="8" name="Title 7"/>
          <p:cNvSpPr>
            <a:spLocks noGrp="1"/>
          </p:cNvSpPr>
          <p:nvPr>
            <p:ph type="title"/>
          </p:nvPr>
        </p:nvSpPr>
        <p:spPr>
          <a:xfrm>
            <a:off x="457200" y="4953000"/>
            <a:ext cx="8153400" cy="762000"/>
          </a:xfrm>
        </p:spPr>
        <p:txBody>
          <a:bodyPr anchor="t">
            <a:noAutofit/>
          </a:bodyPr>
          <a:lstStyle>
            <a:lvl1pPr>
              <a:defRPr sz="2400"/>
            </a:lvl1pPr>
          </a:lstStyle>
          <a:p>
            <a:r>
              <a:rPr lang="sk-SK" dirty="0"/>
              <a:t>Kliknutím upravte štýl predlohy nadpisu</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sk-SK" dirty="0"/>
              <a:t>Upravte štýly predlohy textu</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CA76AC6C-1845-4AD9-86CE-459EC2905EDA}" type="datetimeFigureOut">
              <a:rPr lang="sk-SK" smtClean="0"/>
              <a:pPr/>
              <a:t>17. 9. 2022</a:t>
            </a:fld>
            <a:endParaRPr lang="sk-SK"/>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sk-SK"/>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EDF2FB19-191C-4C07-9760-6B65CEE1532D}" type="slidenum">
              <a:rPr lang="sk-SK" smtClean="0"/>
              <a:pPr/>
              <a:t>‹#›</a:t>
            </a:fld>
            <a:endParaRPr lang="sk-SK"/>
          </a:p>
        </p:txBody>
      </p:sp>
      <p:sp>
        <p:nvSpPr>
          <p:cNvPr id="7" name="Rectangle 6"/>
          <p:cNvSpPr/>
          <p:nvPr/>
        </p:nvSpPr>
        <p:spPr>
          <a:xfrm>
            <a:off x="9001124" y="0"/>
            <a:ext cx="142876" cy="1371600"/>
          </a:xfrm>
          <a:prstGeom prst="rect">
            <a:avLst/>
          </a:prstGeom>
          <a:solidFill>
            <a:srgbClr val="FF9933"/>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rgbClr val="5330A5"/>
          </a:solidFill>
          <a:ln>
            <a:solidFill>
              <a:srgbClr val="5330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Obraz 1">
            <a:extLst>
              <a:ext uri="{FF2B5EF4-FFF2-40B4-BE49-F238E27FC236}">
                <a16:creationId xmlns:a16="http://schemas.microsoft.com/office/drawing/2014/main" id="{CFF2300B-5795-4089-A1A4-7F4A926A9965}"/>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p:blipFill>
        <p:spPr bwMode="auto">
          <a:xfrm>
            <a:off x="6444021" y="242469"/>
            <a:ext cx="1927945" cy="1110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rgbClr val="FFC000"/>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395536" y="2780375"/>
            <a:ext cx="8072494" cy="1297250"/>
          </a:xfrm>
        </p:spPr>
        <p:txBody>
          <a:bodyPr/>
          <a:lstStyle/>
          <a:p>
            <a:pPr algn="ctr"/>
            <a:r>
              <a:rPr lang="fr-FR"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rPr>
              <a:t>5.	</a:t>
            </a:r>
            <a:r>
              <a:rPr lang="el-GR"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rPr>
              <a:t>Εδάφη, Υφές, Πολυμέσα σε ένα αντικείμενο</a:t>
            </a:r>
            <a:endParaRPr lang="en-US"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endParaRP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844" y="285728"/>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214282" y="785795"/>
            <a:ext cx="3637638" cy="338554"/>
          </a:xfrm>
          <a:prstGeom prst="rect">
            <a:avLst/>
          </a:prstGeom>
        </p:spPr>
        <p:txBody>
          <a:bodyPr wrap="square">
            <a:spAutoFit/>
          </a:bodyPr>
          <a:lstStyle/>
          <a:p>
            <a:pPr algn="ctr"/>
            <a:r>
              <a:rPr lang="en-GB" sz="1600" b="1" cap="small" dirty="0">
                <a:solidFill>
                  <a:srgbClr val="FFC000"/>
                </a:solidFill>
                <a:effectLst/>
                <a:latin typeface="Verdana" panose="020B0604030504040204" pitchFamily="34" charset="0"/>
                <a:ea typeface="Times New Roman" panose="02020603050405020304" pitchFamily="18" charset="0"/>
                <a:cs typeface="Times New Roman" panose="02020603050405020304" pitchFamily="18" charset="0"/>
              </a:rPr>
              <a:t>2020-1-UK01-KA201-079177</a:t>
            </a:r>
            <a:endParaRPr lang="en-GB" sz="1000" dirty="0">
              <a:solidFill>
                <a:schemeClr val="tx2"/>
              </a:solidFill>
            </a:endParaRPr>
          </a:p>
        </p:txBody>
      </p:sp>
      <p:sp>
        <p:nvSpPr>
          <p:cNvPr id="9" name="Rectangle 8">
            <a:extLst>
              <a:ext uri="{FF2B5EF4-FFF2-40B4-BE49-F238E27FC236}">
                <a16:creationId xmlns:a16="http://schemas.microsoft.com/office/drawing/2014/main" id="{D14293BA-587F-487F-AFB8-C156BDE7446B}"/>
              </a:ext>
            </a:extLst>
          </p:cNvPr>
          <p:cNvSpPr/>
          <p:nvPr/>
        </p:nvSpPr>
        <p:spPr>
          <a:xfrm>
            <a:off x="500034" y="6286520"/>
            <a:ext cx="8101770" cy="369332"/>
          </a:xfrm>
          <a:prstGeom prst="rect">
            <a:avLst/>
          </a:prstGeom>
        </p:spPr>
        <p:txBody>
          <a:bodyPr wrap="square">
            <a:spAutoFit/>
          </a:bodyPr>
          <a:lstStyle/>
          <a:p>
            <a:pPr algn="ctr"/>
            <a:r>
              <a:rPr lang="en-US" dirty="0">
                <a:solidFill>
                  <a:srgbClr val="EF8E7B"/>
                </a:solidFill>
              </a:rPr>
              <a:t>3D Worlds</a:t>
            </a:r>
          </a:p>
        </p:txBody>
      </p:sp>
    </p:spTree>
    <p:extLst>
      <p:ext uri="{BB962C8B-B14F-4D97-AF65-F5344CB8AC3E}">
        <p14:creationId xmlns:p14="http://schemas.microsoft.com/office/powerpoint/2010/main" val="967997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5791200" cy="759614"/>
          </a:xfrm>
        </p:spPr>
        <p:txBody>
          <a:bodyPr/>
          <a:lstStyle/>
          <a:p>
            <a:r>
              <a:rPr lang="el-GR" dirty="0"/>
              <a:t>ΕΔΑΦΗ</a:t>
            </a:r>
            <a:endParaRPr lang="en-US" dirty="0"/>
          </a:p>
        </p:txBody>
      </p:sp>
      <p:sp>
        <p:nvSpPr>
          <p:cNvPr id="3" name="Content Placeholder 2"/>
          <p:cNvSpPr>
            <a:spLocks noGrp="1"/>
          </p:cNvSpPr>
          <p:nvPr>
            <p:ph idx="1"/>
          </p:nvPr>
        </p:nvSpPr>
        <p:spPr>
          <a:xfrm>
            <a:off x="179512" y="1772816"/>
            <a:ext cx="8712968" cy="3528392"/>
          </a:xfrm>
        </p:spPr>
        <p:txBody>
          <a:bodyPr>
            <a:normAutofit lnSpcReduction="10000"/>
          </a:bodyPr>
          <a:lstStyle/>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Μπορείτε να επεξεργαστείτε το έδαφος κάθε περιοχής αλλάζοντας το ύψος του εδάφους σε κάθε σημείο</a:t>
            </a:r>
            <a:r>
              <a:rPr lang="en-US" sz="1800" b="0" dirty="0">
                <a:latin typeface="Arial (Body)"/>
                <a:cs typeface="Times New Roman" panose="02020603050405020304" pitchFamily="18" charset="0"/>
              </a:rPr>
              <a:t>. </a:t>
            </a:r>
          </a:p>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Ένας τρόπος για να αλλάξετε το ύψος είναι να εισέλθετε στον τρισδιάστατο Κόσμο ως avatar και να χρησιμοποιήσετε τα εργαλεία που παρέχονται από το πρόγραμμα τρισδιάστατης προβολής (πρέπει να είστε ο κάτοχος της περιοχής ή Η περιοχή να έχει ρυθμιστεί ώστε να επιτρέπει την αλλαγή του εδάφους</a:t>
            </a:r>
            <a:r>
              <a:rPr lang="en-US" sz="1800" b="0" dirty="0">
                <a:latin typeface="Arial (Body)"/>
                <a:cs typeface="Times New Roman" panose="02020603050405020304" pitchFamily="18" charset="0"/>
              </a:rPr>
              <a:t>). </a:t>
            </a:r>
          </a:p>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Για να το κάνετε αυτό, κάντε δεξί κλικ κάπου στο έδαφος και επιλέξτε «Επεξεργασία εδάφους» και η εργαλειοθήκη επεξεργασίας εδάφους θα ανοίξει</a:t>
            </a:r>
            <a:r>
              <a:rPr lang="en-US" sz="1800" b="0" dirty="0">
                <a:latin typeface="Arial (Body)"/>
                <a:cs typeface="Times New Roman" panose="02020603050405020304" pitchFamily="18" charset="0"/>
              </a:rPr>
              <a:t>.</a:t>
            </a:r>
            <a:endParaRPr lang="en-US" sz="1800" dirty="0">
              <a:latin typeface="Arial (Body)"/>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5791200" cy="759614"/>
          </a:xfrm>
        </p:spPr>
        <p:txBody>
          <a:bodyPr/>
          <a:lstStyle/>
          <a:p>
            <a:r>
              <a:rPr lang="el-GR" dirty="0"/>
              <a:t>ΕΔΑΦΗ</a:t>
            </a:r>
            <a:endParaRPr lang="en-US" dirty="0"/>
          </a:p>
        </p:txBody>
      </p:sp>
      <p:sp>
        <p:nvSpPr>
          <p:cNvPr id="3" name="Content Placeholder 2"/>
          <p:cNvSpPr>
            <a:spLocks noGrp="1"/>
          </p:cNvSpPr>
          <p:nvPr>
            <p:ph idx="1"/>
          </p:nvPr>
        </p:nvSpPr>
        <p:spPr>
          <a:xfrm>
            <a:off x="107504" y="1772816"/>
            <a:ext cx="8712968" cy="3600400"/>
          </a:xfrm>
        </p:spPr>
        <p:txBody>
          <a:bodyPr>
            <a:normAutofit/>
          </a:bodyPr>
          <a:lstStyle/>
          <a:p>
            <a:pPr marL="457200" indent="-457200" algn="just">
              <a:lnSpc>
                <a:spcPct val="150000"/>
              </a:lnSpc>
              <a:spcBef>
                <a:spcPts val="600"/>
              </a:spcBef>
              <a:buFont typeface="Wingdings" panose="05000000000000000000" pitchFamily="2" charset="2"/>
              <a:buChar char="ü"/>
            </a:pPr>
            <a:r>
              <a:rPr lang="el-GR" sz="1600" b="0" dirty="0">
                <a:latin typeface="Arial (Body)"/>
                <a:cs typeface="Times New Roman" panose="02020603050405020304" pitchFamily="18" charset="0"/>
              </a:rPr>
              <a:t>Ένας γρήγορος τρόπος για να ορίσετε γρήγορα Συγκεκριμένες τιμές στο χαρτί ύψους</a:t>
            </a:r>
            <a:r>
              <a:rPr lang="en-US" sz="1600" b="0" dirty="0">
                <a:latin typeface="Arial (Body)"/>
                <a:cs typeface="Times New Roman" panose="02020603050405020304" pitchFamily="18" charset="0"/>
              </a:rPr>
              <a:t> (heightmap)</a:t>
            </a:r>
            <a:r>
              <a:rPr lang="el-GR" sz="1600" b="0" dirty="0">
                <a:latin typeface="Arial (Body)"/>
                <a:cs typeface="Times New Roman" panose="02020603050405020304" pitchFamily="18" charset="0"/>
              </a:rPr>
              <a:t> είναι η χρήση της εντολής «</a:t>
            </a:r>
            <a:r>
              <a:rPr lang="en-US" sz="1600" b="0" dirty="0">
                <a:latin typeface="Arial (Body)"/>
                <a:cs typeface="Times New Roman" panose="02020603050405020304" pitchFamily="18" charset="0"/>
              </a:rPr>
              <a:t>terrain fill</a:t>
            </a:r>
            <a:r>
              <a:rPr lang="el-GR" sz="1600" b="0" dirty="0">
                <a:latin typeface="Arial (Body)"/>
                <a:cs typeface="Times New Roman" panose="02020603050405020304" pitchFamily="18" charset="0"/>
              </a:rPr>
              <a:t>» στην κονσόλα του </a:t>
            </a:r>
            <a:r>
              <a:rPr lang="el-GR" sz="1600" b="0" dirty="0" err="1">
                <a:latin typeface="Arial (Body)"/>
                <a:cs typeface="Times New Roman" panose="02020603050405020304" pitchFamily="18" charset="0"/>
              </a:rPr>
              <a:t>Open</a:t>
            </a:r>
            <a:r>
              <a:rPr lang="en-US" sz="1600" b="0" dirty="0">
                <a:latin typeface="Arial (Body)"/>
                <a:cs typeface="Times New Roman" panose="02020603050405020304" pitchFamily="18" charset="0"/>
              </a:rPr>
              <a:t>S</a:t>
            </a:r>
            <a:r>
              <a:rPr lang="el-GR" sz="1600" b="0" dirty="0" err="1">
                <a:latin typeface="Arial (Body)"/>
                <a:cs typeface="Times New Roman" panose="02020603050405020304" pitchFamily="18" charset="0"/>
              </a:rPr>
              <a:t>imulator</a:t>
            </a:r>
            <a:r>
              <a:rPr lang="en-US" sz="1600" b="0" dirty="0">
                <a:latin typeface="Arial (Body)"/>
                <a:cs typeface="Times New Roman" panose="02020603050405020304" pitchFamily="18" charset="0"/>
              </a:rPr>
              <a:t>. </a:t>
            </a:r>
          </a:p>
          <a:p>
            <a:pPr marL="457200" indent="-457200" algn="just">
              <a:lnSpc>
                <a:spcPct val="150000"/>
              </a:lnSpc>
              <a:spcBef>
                <a:spcPts val="600"/>
              </a:spcBef>
              <a:buFont typeface="Wingdings" panose="05000000000000000000" pitchFamily="2" charset="2"/>
              <a:buChar char="ü"/>
            </a:pPr>
            <a:r>
              <a:rPr lang="el-GR" sz="1600" b="0" dirty="0">
                <a:latin typeface="Arial (Body)"/>
                <a:cs typeface="Times New Roman" panose="02020603050405020304" pitchFamily="18" charset="0"/>
              </a:rPr>
              <a:t>Υπάρχει επίσης εξωτερικό λογισμικό που μπορεί να χρησιμοποιηθεί για τη δημιουργία ενός αρχείου εδάφους (</a:t>
            </a:r>
            <a:r>
              <a:rPr lang="el-GR" sz="1600" b="0" dirty="0" err="1">
                <a:latin typeface="Arial (Body)"/>
                <a:cs typeface="Times New Roman" panose="02020603050405020304" pitchFamily="18" charset="0"/>
              </a:rPr>
              <a:t>heightmap</a:t>
            </a:r>
            <a:r>
              <a:rPr lang="el-GR" sz="1600" b="0" dirty="0">
                <a:latin typeface="Arial (Body)"/>
                <a:cs typeface="Times New Roman" panose="02020603050405020304" pitchFamily="18" charset="0"/>
              </a:rPr>
              <a:t>) για χρήση στο OpenSimulator. Ένα έδαφος στο OpenSim είναι βασικά ένα αρχείο εικόνας που αποτελείται από κουκκίδες γκρίζας κλίμακας (</a:t>
            </a:r>
            <a:r>
              <a:rPr lang="en-US" sz="1600" b="0" dirty="0">
                <a:latin typeface="Arial (Body)"/>
                <a:cs typeface="Times New Roman" panose="02020603050405020304" pitchFamily="18" charset="0"/>
              </a:rPr>
              <a:t>gray</a:t>
            </a:r>
            <a:r>
              <a:rPr lang="el-GR" sz="1600" b="0" dirty="0">
                <a:latin typeface="Arial (Body)"/>
                <a:cs typeface="Times New Roman" panose="02020603050405020304" pitchFamily="18" charset="0"/>
              </a:rPr>
              <a:t>-</a:t>
            </a:r>
            <a:r>
              <a:rPr lang="en-US" sz="1600" b="0" dirty="0">
                <a:latin typeface="Arial (Body)"/>
                <a:cs typeface="Times New Roman" panose="02020603050405020304" pitchFamily="18" charset="0"/>
              </a:rPr>
              <a:t>scale dots</a:t>
            </a:r>
            <a:r>
              <a:rPr lang="el-GR" sz="1600" b="0" dirty="0">
                <a:latin typeface="Arial (Body)"/>
                <a:cs typeface="Times New Roman" panose="02020603050405020304" pitchFamily="18" charset="0"/>
              </a:rPr>
              <a:t>). Μια μαύρη κουκκίδα είναι το μηδενικό υψόμετρο, ή είκοσι μέτρα (60 πόδια) κάτω από την προεπιλεγμένη στάθμη της θάλασσας. Το L3DT είναι μια εφαρμογή των Windows για τη δημιουργία χαρτών και υφών εδάφους που μπορούν να χρησιμοποιηθούν για τη δημιουργία αρχείων εδάφους υψηλής ποιότητας</a:t>
            </a:r>
            <a:r>
              <a:rPr lang="en-US" sz="1600" b="0" dirty="0">
                <a:latin typeface="Arial (Body)"/>
                <a:cs typeface="Times New Roman" panose="02020603050405020304" pitchFamily="18" charset="0"/>
              </a:rPr>
              <a:t>. </a:t>
            </a:r>
          </a:p>
        </p:txBody>
      </p:sp>
    </p:spTree>
    <p:extLst>
      <p:ext uri="{BB962C8B-B14F-4D97-AF65-F5344CB8AC3E}">
        <p14:creationId xmlns:p14="http://schemas.microsoft.com/office/powerpoint/2010/main" val="2702077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5791200" cy="759614"/>
          </a:xfrm>
        </p:spPr>
        <p:txBody>
          <a:bodyPr/>
          <a:lstStyle/>
          <a:p>
            <a:r>
              <a:rPr lang="el-GR" dirty="0"/>
              <a:t>ΥΦΕΣ</a:t>
            </a:r>
            <a:endParaRPr lang="en-US" dirty="0"/>
          </a:p>
        </p:txBody>
      </p:sp>
      <p:sp>
        <p:nvSpPr>
          <p:cNvPr id="3" name="Content Placeholder 2"/>
          <p:cNvSpPr>
            <a:spLocks noGrp="1"/>
          </p:cNvSpPr>
          <p:nvPr>
            <p:ph idx="1"/>
          </p:nvPr>
        </p:nvSpPr>
        <p:spPr>
          <a:xfrm>
            <a:off x="179512" y="1772816"/>
            <a:ext cx="8640960" cy="3744416"/>
          </a:xfrm>
        </p:spPr>
        <p:txBody>
          <a:bodyPr>
            <a:normAutofit/>
          </a:bodyPr>
          <a:lstStyle/>
          <a:p>
            <a:pPr marL="457200" indent="-457200" algn="just">
              <a:lnSpc>
                <a:spcPct val="150000"/>
              </a:lnSpc>
              <a:spcBef>
                <a:spcPts val="600"/>
              </a:spcBef>
              <a:buFont typeface="Wingdings" panose="05000000000000000000" pitchFamily="2" charset="2"/>
              <a:buChar char="ü"/>
            </a:pPr>
            <a:r>
              <a:rPr lang="el-GR" sz="1600" b="0" dirty="0">
                <a:latin typeface="Arial (Body)"/>
                <a:cs typeface="Times New Roman" panose="02020603050405020304" pitchFamily="18" charset="0"/>
              </a:rPr>
              <a:t>Για οποιοδήποτε τρισδιάστατο αντικείμενο που δημιουργείται στο OpenSimulator, μπορούν να αντιστοιχηθούν και να προσαρμοστούν συγκεκριμένες εικόνες/υφές σε κάθε επιφάνειά του.</a:t>
            </a:r>
          </a:p>
          <a:p>
            <a:pPr marL="457200" indent="-457200" algn="just">
              <a:lnSpc>
                <a:spcPct val="150000"/>
              </a:lnSpc>
              <a:spcBef>
                <a:spcPts val="600"/>
              </a:spcBef>
              <a:buFont typeface="Wingdings" panose="05000000000000000000" pitchFamily="2" charset="2"/>
              <a:buChar char="ü"/>
            </a:pPr>
            <a:r>
              <a:rPr lang="el-GR" sz="1600" b="0" dirty="0">
                <a:latin typeface="Arial (Body)"/>
                <a:cs typeface="Times New Roman" panose="02020603050405020304" pitchFamily="18" charset="0"/>
              </a:rPr>
              <a:t>Από το μενού επεξεργασίας ενός αντικειμένου </a:t>
            </a:r>
            <a:r>
              <a:rPr lang="el-GR" sz="1600" b="0" dirty="0" err="1">
                <a:latin typeface="Arial (Body)"/>
                <a:cs typeface="Times New Roman" panose="02020603050405020304" pitchFamily="18" charset="0"/>
              </a:rPr>
              <a:t>prim</a:t>
            </a:r>
            <a:r>
              <a:rPr lang="el-GR" sz="1600" b="0" dirty="0">
                <a:latin typeface="Arial (Body)"/>
                <a:cs typeface="Times New Roman" panose="02020603050405020304" pitchFamily="18" charset="0"/>
              </a:rPr>
              <a:t> ή ενός συνδεδεμένου συνόλου, με μετάβαση στην καρτέλα "Υφή"  μπορεί να αλλάξει η εικόνα υφής. Για την επιλογή συγκεκριμένων επιφανειών του αντικειμένου, χρειάζεται η επιλογή «Επιλογή Επιφάνειας» (</a:t>
            </a:r>
            <a:r>
              <a:rPr lang="en-US" sz="1600" b="0" dirty="0">
                <a:latin typeface="Arial (Body)"/>
                <a:cs typeface="Times New Roman" panose="02020603050405020304" pitchFamily="18" charset="0"/>
              </a:rPr>
              <a:t>Select Face</a:t>
            </a:r>
            <a:r>
              <a:rPr lang="el-GR" sz="1600" b="0" dirty="0">
                <a:latin typeface="Arial (Body)"/>
                <a:cs typeface="Times New Roman" panose="02020603050405020304" pitchFamily="18" charset="0"/>
              </a:rPr>
              <a:t>).</a:t>
            </a:r>
          </a:p>
          <a:p>
            <a:pPr marL="457200" indent="-457200" algn="just">
              <a:lnSpc>
                <a:spcPct val="150000"/>
              </a:lnSpc>
              <a:spcBef>
                <a:spcPts val="600"/>
              </a:spcBef>
              <a:buFont typeface="Wingdings" panose="05000000000000000000" pitchFamily="2" charset="2"/>
              <a:buChar char="ü"/>
            </a:pPr>
            <a:r>
              <a:rPr lang="el-GR" sz="1600" b="0" dirty="0">
                <a:latin typeface="Arial (Body)"/>
                <a:cs typeface="Times New Roman" panose="02020603050405020304" pitchFamily="18" charset="0"/>
              </a:rPr>
              <a:t>Για την επιλογή πολλαπλών επιφανειών χρειάζεται να μένει πατημένο το κουμπί «</a:t>
            </a:r>
            <a:r>
              <a:rPr lang="el-GR" sz="1600" b="0" dirty="0" err="1">
                <a:latin typeface="Arial (Body)"/>
                <a:cs typeface="Times New Roman" panose="02020603050405020304" pitchFamily="18" charset="0"/>
              </a:rPr>
              <a:t>select</a:t>
            </a:r>
            <a:r>
              <a:rPr lang="el-GR" sz="1600" b="0" dirty="0">
                <a:latin typeface="Arial (Body)"/>
                <a:cs typeface="Times New Roman" panose="02020603050405020304" pitchFamily="18" charset="0"/>
              </a:rPr>
              <a:t>».</a:t>
            </a:r>
            <a:endParaRPr lang="en-US" sz="1600" b="0" dirty="0">
              <a:latin typeface="Arial (Body)"/>
              <a:cs typeface="Times New Roman" panose="02020603050405020304" pitchFamily="18" charset="0"/>
            </a:endParaRPr>
          </a:p>
        </p:txBody>
      </p:sp>
    </p:spTree>
    <p:extLst>
      <p:ext uri="{BB962C8B-B14F-4D97-AF65-F5344CB8AC3E}">
        <p14:creationId xmlns:p14="http://schemas.microsoft.com/office/powerpoint/2010/main" val="2495263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5791200" cy="759614"/>
          </a:xfrm>
        </p:spPr>
        <p:txBody>
          <a:bodyPr/>
          <a:lstStyle/>
          <a:p>
            <a:r>
              <a:rPr lang="el-GR" dirty="0"/>
              <a:t>ΥΦΕΣ</a:t>
            </a:r>
            <a:endParaRPr lang="en-US" dirty="0"/>
          </a:p>
        </p:txBody>
      </p:sp>
      <p:sp>
        <p:nvSpPr>
          <p:cNvPr id="3" name="Content Placeholder 2"/>
          <p:cNvSpPr>
            <a:spLocks noGrp="1"/>
          </p:cNvSpPr>
          <p:nvPr>
            <p:ph idx="1"/>
          </p:nvPr>
        </p:nvSpPr>
        <p:spPr>
          <a:xfrm>
            <a:off x="107504" y="1628800"/>
            <a:ext cx="8712968" cy="4536504"/>
          </a:xfrm>
        </p:spPr>
        <p:txBody>
          <a:bodyPr>
            <a:noAutofit/>
          </a:bodyPr>
          <a:lstStyle/>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Για την εφαρμογή μιας υφής (εικόνας) σε μια επιφάνεια επιλέγεται μια από τις υφές (εικόνες) που υπάρχουν στο </a:t>
            </a:r>
            <a:r>
              <a:rPr lang="en-US" sz="1800" b="0" dirty="0">
                <a:latin typeface="Arial (Body)"/>
                <a:cs typeface="Times New Roman" panose="02020603050405020304" pitchFamily="18" charset="0"/>
              </a:rPr>
              <a:t>inventory</a:t>
            </a:r>
            <a:r>
              <a:rPr lang="el-GR" sz="1800" b="0" dirty="0">
                <a:latin typeface="Arial (Body)"/>
                <a:cs typeface="Times New Roman" panose="02020603050405020304" pitchFamily="18" charset="0"/>
              </a:rPr>
              <a:t> (όπου μπορούν εύκολα να τοποθετηθούν).</a:t>
            </a:r>
          </a:p>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Οι παρακάτω τιμές (οριζόντια κλίμακα, κατακόρυφη κλίμακα, επαναλήψεις ανά μέτρο, μοίρες περιστροφής, οριζόντια μετατόπιση, κατακόρυφη μετατόπιση), μπορούν να βοηθήσουν στην προσαρμογή της εικόνας που εφαρμόζεται ως υφή.</a:t>
            </a:r>
          </a:p>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Μπορεί επίσης να αλλάξει το χρώμα, να προσαρμοστεί η διαφάνεια και το εφέ λάμψης. Μπορούν να χρησιμοποιηθούν εικόνες με διαφάνεια (όπως .</a:t>
            </a:r>
            <a:r>
              <a:rPr lang="el-GR" sz="1800" b="0" dirty="0" err="1">
                <a:latin typeface="Arial (Body)"/>
                <a:cs typeface="Times New Roman" panose="02020603050405020304" pitchFamily="18" charset="0"/>
              </a:rPr>
              <a:t>png</a:t>
            </a:r>
            <a:r>
              <a:rPr lang="el-GR" sz="1800" b="0" dirty="0">
                <a:latin typeface="Arial (Body)"/>
                <a:cs typeface="Times New Roman" panose="02020603050405020304" pitchFamily="18" charset="0"/>
              </a:rPr>
              <a:t>) για να επιτευχθούν μερικά περίπλοκα δισδιάστατα αντικείμενα</a:t>
            </a:r>
            <a:r>
              <a:rPr lang="en-US" sz="1800" b="0" dirty="0">
                <a:latin typeface="Arial (Body)"/>
                <a:cs typeface="Times New Roman" panose="02020603050405020304" pitchFamily="18" charset="0"/>
              </a:rPr>
              <a:t>.</a:t>
            </a:r>
          </a:p>
        </p:txBody>
      </p:sp>
    </p:spTree>
    <p:extLst>
      <p:ext uri="{BB962C8B-B14F-4D97-AF65-F5344CB8AC3E}">
        <p14:creationId xmlns:p14="http://schemas.microsoft.com/office/powerpoint/2010/main" val="294693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a:t>Πολυμεσα</a:t>
            </a:r>
            <a:r>
              <a:rPr lang="el-GR" dirty="0"/>
              <a:t> σε </a:t>
            </a:r>
            <a:r>
              <a:rPr lang="el-GR" dirty="0" err="1"/>
              <a:t>αντικειμενο</a:t>
            </a:r>
            <a:endParaRPr lang="en-US" dirty="0"/>
          </a:p>
        </p:txBody>
      </p:sp>
      <p:sp>
        <p:nvSpPr>
          <p:cNvPr id="3" name="Content Placeholder 2"/>
          <p:cNvSpPr>
            <a:spLocks noGrp="1"/>
          </p:cNvSpPr>
          <p:nvPr>
            <p:ph idx="1"/>
          </p:nvPr>
        </p:nvSpPr>
        <p:spPr>
          <a:xfrm>
            <a:off x="179512" y="1772816"/>
            <a:ext cx="8712968" cy="3960440"/>
          </a:xfrm>
        </p:spPr>
        <p:txBody>
          <a:bodyPr>
            <a:normAutofit/>
          </a:bodyPr>
          <a:lstStyle/>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Τα Πολυμέσα σε ένα Αντικείμενο </a:t>
            </a:r>
            <a:r>
              <a:rPr lang="en-US" sz="1800" b="0" dirty="0">
                <a:latin typeface="Arial (Body)"/>
                <a:cs typeface="Times New Roman" panose="02020603050405020304" pitchFamily="18" charset="0"/>
              </a:rPr>
              <a:t>(Media on a P</a:t>
            </a:r>
            <a:r>
              <a:rPr lang="el-GR" sz="1800" b="0" dirty="0" err="1">
                <a:latin typeface="Arial (Body)"/>
                <a:cs typeface="Times New Roman" panose="02020603050405020304" pitchFamily="18" charset="0"/>
              </a:rPr>
              <a:t>rim</a:t>
            </a:r>
            <a:r>
              <a:rPr lang="en-US" sz="1800" b="0" dirty="0">
                <a:latin typeface="Arial (Body)"/>
                <a:cs typeface="Times New Roman" panose="02020603050405020304" pitchFamily="18" charset="0"/>
              </a:rPr>
              <a:t>)</a:t>
            </a:r>
            <a:r>
              <a:rPr lang="el-GR" sz="1800" b="0" dirty="0">
                <a:latin typeface="Arial (Body)"/>
                <a:cs typeface="Times New Roman" panose="02020603050405020304" pitchFamily="18" charset="0"/>
              </a:rPr>
              <a:t> μπορούν να βοηθήσουν να γίνει ο κόσμος σας πιο </a:t>
            </a:r>
            <a:r>
              <a:rPr lang="el-GR" sz="1800" b="0" dirty="0" err="1">
                <a:latin typeface="Arial (Body)"/>
                <a:cs typeface="Times New Roman" panose="02020603050405020304" pitchFamily="18" charset="0"/>
              </a:rPr>
              <a:t>διαδραστικός</a:t>
            </a:r>
            <a:r>
              <a:rPr lang="el-GR" sz="1800" b="0" dirty="0">
                <a:latin typeface="Arial (Body)"/>
                <a:cs typeface="Times New Roman" panose="02020603050405020304" pitchFamily="18" charset="0"/>
              </a:rPr>
              <a:t>, παρέχοντας έναν τρόπο με τον οποίο μπορούν να ενσωματωθούν ιστοσελίδες, βίντεο και άλλο περιεχόμενο που βασίζεται στο διαδίκτυο, στον εικονικό κόσμο. Σχεδόν οτιδήποτε με μια διεύθυνση URL μπορεί να ενσωματωθεί</a:t>
            </a:r>
            <a:r>
              <a:rPr lang="en-US" sz="1800" b="0" dirty="0">
                <a:latin typeface="Arial (Body)"/>
                <a:cs typeface="Times New Roman" panose="02020603050405020304" pitchFamily="18" charset="0"/>
              </a:rPr>
              <a:t>. </a:t>
            </a:r>
          </a:p>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Με τη χρήση του χαρακτηριστικού «</a:t>
            </a:r>
            <a:r>
              <a:rPr lang="en-US" sz="1800" b="0" dirty="0">
                <a:latin typeface="Arial (Body)"/>
                <a:cs typeface="Times New Roman" panose="02020603050405020304" pitchFamily="18" charset="0"/>
              </a:rPr>
              <a:t>Media on a Prim</a:t>
            </a:r>
            <a:r>
              <a:rPr lang="el-GR" sz="1800" b="0" dirty="0">
                <a:latin typeface="Arial (Body)"/>
                <a:cs typeface="Times New Roman" panose="02020603050405020304" pitchFamily="18" charset="0"/>
              </a:rPr>
              <a:t>» μπορεί να προβληθεί και κάποιο έγγραφο από το </a:t>
            </a:r>
            <a:r>
              <a:rPr lang="el-GR" sz="1800" b="0" dirty="0" err="1">
                <a:latin typeface="Arial (Body)"/>
                <a:cs typeface="Times New Roman" panose="02020603050405020304" pitchFamily="18" charset="0"/>
              </a:rPr>
              <a:t>Google</a:t>
            </a:r>
            <a:r>
              <a:rPr lang="el-GR" sz="1800" b="0" dirty="0">
                <a:latin typeface="Arial (Body)"/>
                <a:cs typeface="Times New Roman" panose="02020603050405020304" pitchFamily="18" charset="0"/>
              </a:rPr>
              <a:t> </a:t>
            </a:r>
            <a:r>
              <a:rPr lang="el-GR" sz="1800" b="0" dirty="0" err="1">
                <a:latin typeface="Arial (Body)"/>
                <a:cs typeface="Times New Roman" panose="02020603050405020304" pitchFamily="18" charset="0"/>
              </a:rPr>
              <a:t>Drive</a:t>
            </a:r>
            <a:r>
              <a:rPr lang="el-GR" sz="1800" b="0" dirty="0">
                <a:latin typeface="Arial (Body)"/>
                <a:cs typeface="Times New Roman" panose="02020603050405020304" pitchFamily="18" charset="0"/>
              </a:rPr>
              <a:t> σε έναν πίνακα. Το έγγραφο πρέπει να διαμοιραστεί ως "Δημόσιο στο Web" για να είναι προσβάσιμο, χωρίς σύνδεση στο </a:t>
            </a:r>
            <a:r>
              <a:rPr lang="el-GR" sz="1800" b="0" dirty="0" err="1">
                <a:latin typeface="Arial (Body)"/>
                <a:cs typeface="Times New Roman" panose="02020603050405020304" pitchFamily="18" charset="0"/>
              </a:rPr>
              <a:t>Google</a:t>
            </a:r>
            <a:r>
              <a:rPr lang="el-GR" sz="1800" b="0" dirty="0">
                <a:latin typeface="Arial (Body)"/>
                <a:cs typeface="Times New Roman" panose="02020603050405020304" pitchFamily="18" charset="0"/>
              </a:rPr>
              <a:t> </a:t>
            </a:r>
            <a:r>
              <a:rPr lang="el-GR" sz="1800" b="0" dirty="0" err="1">
                <a:latin typeface="Arial (Body)"/>
                <a:cs typeface="Times New Roman" panose="02020603050405020304" pitchFamily="18" charset="0"/>
              </a:rPr>
              <a:t>Drive</a:t>
            </a:r>
            <a:r>
              <a:rPr lang="en-US" sz="1800" b="0" dirty="0">
                <a:latin typeface="Arial (Body)"/>
                <a:cs typeface="Times New Roman" panose="02020603050405020304" pitchFamily="18" charset="0"/>
              </a:rPr>
              <a:t>. </a:t>
            </a:r>
          </a:p>
        </p:txBody>
      </p:sp>
    </p:spTree>
    <p:extLst>
      <p:ext uri="{BB962C8B-B14F-4D97-AF65-F5344CB8AC3E}">
        <p14:creationId xmlns:p14="http://schemas.microsoft.com/office/powerpoint/2010/main" val="3258724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a:t>Πολυμεσα</a:t>
            </a:r>
            <a:r>
              <a:rPr lang="el-GR" dirty="0"/>
              <a:t> σε </a:t>
            </a:r>
            <a:r>
              <a:rPr lang="el-GR" dirty="0" err="1"/>
              <a:t>αντικειμενο</a:t>
            </a:r>
            <a:endParaRPr lang="en-US" dirty="0"/>
          </a:p>
        </p:txBody>
      </p:sp>
      <p:sp>
        <p:nvSpPr>
          <p:cNvPr id="3" name="Content Placeholder 2"/>
          <p:cNvSpPr>
            <a:spLocks noGrp="1"/>
          </p:cNvSpPr>
          <p:nvPr>
            <p:ph idx="1"/>
          </p:nvPr>
        </p:nvSpPr>
        <p:spPr>
          <a:xfrm>
            <a:off x="179512" y="2060848"/>
            <a:ext cx="8568952" cy="1800200"/>
          </a:xfrm>
        </p:spPr>
        <p:txBody>
          <a:bodyPr>
            <a:normAutofit/>
          </a:bodyPr>
          <a:lstStyle/>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Το χαρακτηριστικό «</a:t>
            </a:r>
            <a:r>
              <a:rPr lang="en-US" sz="1800" b="0" dirty="0">
                <a:latin typeface="Arial (Body)"/>
                <a:cs typeface="Times New Roman" panose="02020603050405020304" pitchFamily="18" charset="0"/>
              </a:rPr>
              <a:t>Media on a Prim</a:t>
            </a:r>
            <a:r>
              <a:rPr lang="el-GR" sz="1800" b="0" dirty="0">
                <a:latin typeface="Arial (Body)"/>
                <a:cs typeface="Times New Roman" panose="02020603050405020304" pitchFamily="18" charset="0"/>
              </a:rPr>
              <a:t>» μπορεί επίσης να χρησιμοποιηθεί για την προβολή βίντεο σε πίνακες μέσα στον κόσμο. Η προσέγγιση είναι παρόμοια με την προηγούμενη. Πρέπει να χρησιμοποιηθεί η διεύθυνση URL της σελίδας στην οποία υπάρχει το βίντεο</a:t>
            </a:r>
            <a:r>
              <a:rPr lang="en-US" sz="1800" b="0" dirty="0">
                <a:latin typeface="Arial (Body)"/>
                <a:cs typeface="Times New Roman" panose="02020603050405020304" pitchFamily="18" charset="0"/>
              </a:rPr>
              <a:t>.</a:t>
            </a:r>
          </a:p>
        </p:txBody>
      </p:sp>
    </p:spTree>
    <p:extLst>
      <p:ext uri="{BB962C8B-B14F-4D97-AF65-F5344CB8AC3E}">
        <p14:creationId xmlns:p14="http://schemas.microsoft.com/office/powerpoint/2010/main" val="10563784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ákladné">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Základn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ákladn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2621</TotalTime>
  <Words>570</Words>
  <Application>Microsoft Office PowerPoint</Application>
  <PresentationFormat>On-screen Show (4:3)</PresentationFormat>
  <Paragraphs>24</Paragraphs>
  <Slides>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Arial </vt:lpstr>
      <vt:lpstr>Arial (Body)</vt:lpstr>
      <vt:lpstr>Arial Black</vt:lpstr>
      <vt:lpstr>Calibri</vt:lpstr>
      <vt:lpstr>Verdana</vt:lpstr>
      <vt:lpstr>Wingdings</vt:lpstr>
      <vt:lpstr>Základné</vt:lpstr>
      <vt:lpstr>5. Εδάφη, Υφές, Πολυμέσα σε ένα αντικείμενο</vt:lpstr>
      <vt:lpstr>ΕΔΑΦΗ</vt:lpstr>
      <vt:lpstr>ΕΔΑΦΗ</vt:lpstr>
      <vt:lpstr>ΥΦΕΣ</vt:lpstr>
      <vt:lpstr>ΥΦΕΣ</vt:lpstr>
      <vt:lpstr>Πολυμεσα σε αντικειμενο</vt:lpstr>
      <vt:lpstr>Πολυμεσα σε αντικειμενο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Zuzana Palková</dc:creator>
  <cp:lastModifiedBy>Athanasios Christopoulos</cp:lastModifiedBy>
  <cp:revision>185</cp:revision>
  <cp:lastPrinted>2019-02-12T08:21:40Z</cp:lastPrinted>
  <dcterms:created xsi:type="dcterms:W3CDTF">2019-02-10T21:49:04Z</dcterms:created>
  <dcterms:modified xsi:type="dcterms:W3CDTF">2022-09-17T07:34:13Z</dcterms:modified>
</cp:coreProperties>
</file>