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302" r:id="rId4"/>
    <p:sldId id="303" r:id="rId5"/>
    <p:sldId id="304" r:id="rId6"/>
    <p:sldId id="305" r:id="rId7"/>
    <p:sldId id="306" r:id="rId8"/>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5.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Εδάφη, Υφές, Πολυμέσα σε ένα αντικείμενο</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ΕΔΑΦΗ</a:t>
            </a:r>
            <a:endParaRPr lang="en-US" dirty="0"/>
          </a:p>
        </p:txBody>
      </p:sp>
      <p:sp>
        <p:nvSpPr>
          <p:cNvPr id="3" name="Content Placeholder 2"/>
          <p:cNvSpPr>
            <a:spLocks noGrp="1"/>
          </p:cNvSpPr>
          <p:nvPr>
            <p:ph idx="1"/>
          </p:nvPr>
        </p:nvSpPr>
        <p:spPr>
          <a:xfrm>
            <a:off x="179512" y="1772816"/>
            <a:ext cx="8712968" cy="3528392"/>
          </a:xfrm>
        </p:spPr>
        <p:txBody>
          <a:bodyPr>
            <a:normAutofit lnSpcReduction="10000"/>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Μπορείτε να επεξεργαστείτε το έδαφος κάθε περιοχής αλλάζοντας το ύψος του εδάφους σε κάθε σημείο</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Ένας τρόπος για να αλλάξετε το ύψος είναι να εισέλθετε στον τρισδιάστατο Κόσμο ως avatar και να χρησιμοποιήσετε τα εργαλεία που παρέχονται από το πρόγραμμα τρισδιάστατης προβολής (πρέπει να είστε ο κάτοχος της περιοχής ή Η περιοχή να έχει ρυθμιστεί ώστε να επιτρέπει την αλλαγή του εδάφους</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να το κάνετε αυτό, κάντε δεξί κλικ κάπου στο έδαφος και επιλέξτε «Επεξεργασία εδάφους» και η εργαλειοθήκη επεξεργασίας εδάφους θα ανοίξει</a:t>
            </a:r>
            <a:r>
              <a:rPr lang="en-US" sz="1800" b="0" dirty="0">
                <a:latin typeface="Arial (Body)"/>
                <a:cs typeface="Times New Roman" panose="02020603050405020304" pitchFamily="18" charset="0"/>
              </a:rPr>
              <a:t>.</a:t>
            </a:r>
            <a:endParaRPr lang="en-US" sz="1800" dirty="0">
              <a:latin typeface="Arial (Body)"/>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5791200" cy="759614"/>
          </a:xfrm>
        </p:spPr>
        <p:txBody>
          <a:bodyPr/>
          <a:lstStyle/>
          <a:p>
            <a:r>
              <a:rPr lang="el-GR" dirty="0"/>
              <a:t>ΕΔΑΦΗ</a:t>
            </a:r>
            <a:endParaRPr lang="en-US" dirty="0"/>
          </a:p>
        </p:txBody>
      </p:sp>
      <p:sp>
        <p:nvSpPr>
          <p:cNvPr id="3" name="Content Placeholder 2"/>
          <p:cNvSpPr>
            <a:spLocks noGrp="1"/>
          </p:cNvSpPr>
          <p:nvPr>
            <p:ph idx="1"/>
          </p:nvPr>
        </p:nvSpPr>
        <p:spPr>
          <a:xfrm>
            <a:off x="107504" y="1772816"/>
            <a:ext cx="8712968" cy="360040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Ένας γρήγορος τρόπος για να ορίσετε γρήγορα Συγκεκριμένες τιμές στο χαρτί ύψους</a:t>
            </a:r>
            <a:r>
              <a:rPr lang="en-US" sz="1600" b="0" dirty="0">
                <a:latin typeface="Arial (Body)"/>
                <a:cs typeface="Times New Roman" panose="02020603050405020304" pitchFamily="18" charset="0"/>
              </a:rPr>
              <a:t> (heightmap)</a:t>
            </a:r>
            <a:r>
              <a:rPr lang="el-GR" sz="1600" b="0" dirty="0">
                <a:latin typeface="Arial (Body)"/>
                <a:cs typeface="Times New Roman" panose="02020603050405020304" pitchFamily="18" charset="0"/>
              </a:rPr>
              <a:t> είναι η χρήση της εντολής «</a:t>
            </a:r>
            <a:r>
              <a:rPr lang="en-US" sz="1600" b="0" dirty="0">
                <a:latin typeface="Arial (Body)"/>
                <a:cs typeface="Times New Roman" panose="02020603050405020304" pitchFamily="18" charset="0"/>
              </a:rPr>
              <a:t>terrain fill</a:t>
            </a:r>
            <a:r>
              <a:rPr lang="el-GR" sz="1600" b="0" dirty="0">
                <a:latin typeface="Arial (Body)"/>
                <a:cs typeface="Times New Roman" panose="02020603050405020304" pitchFamily="18" charset="0"/>
              </a:rPr>
              <a:t>» στην κονσόλα του </a:t>
            </a:r>
            <a:r>
              <a:rPr lang="el-GR" sz="1600" b="0" dirty="0" err="1">
                <a:latin typeface="Arial (Body)"/>
                <a:cs typeface="Times New Roman" panose="02020603050405020304" pitchFamily="18" charset="0"/>
              </a:rPr>
              <a:t>Open</a:t>
            </a:r>
            <a:r>
              <a:rPr lang="en-US" sz="1600" b="0" dirty="0">
                <a:latin typeface="Arial (Body)"/>
                <a:cs typeface="Times New Roman" panose="02020603050405020304" pitchFamily="18" charset="0"/>
              </a:rPr>
              <a:t>S</a:t>
            </a:r>
            <a:r>
              <a:rPr lang="el-GR" sz="1600" b="0" dirty="0" err="1">
                <a:latin typeface="Arial (Body)"/>
                <a:cs typeface="Times New Roman" panose="02020603050405020304" pitchFamily="18" charset="0"/>
              </a:rPr>
              <a:t>imulator</a:t>
            </a:r>
            <a:r>
              <a:rPr lang="en-US"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Υπάρχει επίσης εξωτερικό λογισμικό που μπορεί να χρησιμοποιηθεί για τη δημιουργία ενός αρχείου εδάφους (</a:t>
            </a:r>
            <a:r>
              <a:rPr lang="el-GR" sz="1600" b="0" dirty="0" err="1">
                <a:latin typeface="Arial (Body)"/>
                <a:cs typeface="Times New Roman" panose="02020603050405020304" pitchFamily="18" charset="0"/>
              </a:rPr>
              <a:t>heightmap</a:t>
            </a:r>
            <a:r>
              <a:rPr lang="el-GR" sz="1600" b="0" dirty="0">
                <a:latin typeface="Arial (Body)"/>
                <a:cs typeface="Times New Roman" panose="02020603050405020304" pitchFamily="18" charset="0"/>
              </a:rPr>
              <a:t>) για χρήση στο OpenSimulator. Ένα έδαφος στο OpenSim είναι βασικά ένα αρχείο εικόνας που αποτελείται από κουκκίδες γκρίζας κλίμακας (</a:t>
            </a:r>
            <a:r>
              <a:rPr lang="en-US" sz="1600" b="0" dirty="0">
                <a:latin typeface="Arial (Body)"/>
                <a:cs typeface="Times New Roman" panose="02020603050405020304" pitchFamily="18" charset="0"/>
              </a:rPr>
              <a:t>gray</a:t>
            </a:r>
            <a:r>
              <a:rPr lang="el-GR" sz="1600" b="0" dirty="0">
                <a:latin typeface="Arial (Body)"/>
                <a:cs typeface="Times New Roman" panose="02020603050405020304" pitchFamily="18" charset="0"/>
              </a:rPr>
              <a:t>-</a:t>
            </a:r>
            <a:r>
              <a:rPr lang="en-US" sz="1600" b="0" dirty="0">
                <a:latin typeface="Arial (Body)"/>
                <a:cs typeface="Times New Roman" panose="02020603050405020304" pitchFamily="18" charset="0"/>
              </a:rPr>
              <a:t>scale dots</a:t>
            </a:r>
            <a:r>
              <a:rPr lang="el-GR" sz="1600" b="0" dirty="0">
                <a:latin typeface="Arial (Body)"/>
                <a:cs typeface="Times New Roman" panose="02020603050405020304" pitchFamily="18" charset="0"/>
              </a:rPr>
              <a:t>). Μια μαύρη κουκκίδα είναι το μηδενικό υψόμετρο, ή είκοσι μέτρα (60 πόδια) κάτω από την προεπιλεγμένη στάθμη της θάλασσας. Το L3DT είναι μια εφαρμογή των Windows για τη δημιουργία χαρτών και υφών εδάφους που μπορούν να χρησιμοποιηθούν για τη δημιουργία αρχείων εδάφους υψηλής ποιότητας</a:t>
            </a:r>
            <a:r>
              <a:rPr lang="en-US" sz="1600" b="0" dirty="0">
                <a:latin typeface="Arial (Body)"/>
                <a:cs typeface="Times New Roman" panose="02020603050405020304" pitchFamily="18" charset="0"/>
              </a:rPr>
              <a:t>. </a:t>
            </a:r>
          </a:p>
        </p:txBody>
      </p:sp>
    </p:spTree>
    <p:extLst>
      <p:ext uri="{BB962C8B-B14F-4D97-AF65-F5344CB8AC3E}">
        <p14:creationId xmlns:p14="http://schemas.microsoft.com/office/powerpoint/2010/main" val="2702077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a:t>ΥΦΕΣ</a:t>
            </a:r>
            <a:endParaRPr lang="en-US" dirty="0"/>
          </a:p>
        </p:txBody>
      </p:sp>
      <p:sp>
        <p:nvSpPr>
          <p:cNvPr id="3" name="Content Placeholder 2"/>
          <p:cNvSpPr>
            <a:spLocks noGrp="1"/>
          </p:cNvSpPr>
          <p:nvPr>
            <p:ph idx="1"/>
          </p:nvPr>
        </p:nvSpPr>
        <p:spPr>
          <a:xfrm>
            <a:off x="179512" y="1772816"/>
            <a:ext cx="8640960" cy="374441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Για οποιοδήποτε τρισδιάστατο αντικείμενο που δημιουργείται στο OpenSimulator, μπορούν να αντιστοιχηθούν και να προσαρμοστούν συγκεκριμένες εικόνες/υφές σε κάθε επιφάνειά του.</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Από το μενού επεξεργασίας ενός αντικειμένου </a:t>
            </a:r>
            <a:r>
              <a:rPr lang="el-GR" sz="1600" b="0" dirty="0" err="1">
                <a:latin typeface="Arial (Body)"/>
                <a:cs typeface="Times New Roman" panose="02020603050405020304" pitchFamily="18" charset="0"/>
              </a:rPr>
              <a:t>prim</a:t>
            </a:r>
            <a:r>
              <a:rPr lang="el-GR" sz="1600" b="0" dirty="0">
                <a:latin typeface="Arial (Body)"/>
                <a:cs typeface="Times New Roman" panose="02020603050405020304" pitchFamily="18" charset="0"/>
              </a:rPr>
              <a:t> ή ενός συνδεδεμένου συνόλου, με μετάβαση στην καρτέλα "Υφή"  μπορεί να αλλάξει η εικόνα υφής. Για την επιλογή συγκεκριμένων επιφανειών του αντικειμένου, χρειάζεται η επιλογή «Επιλογή Επιφάνειας» (</a:t>
            </a:r>
            <a:r>
              <a:rPr lang="en-US" sz="1600" b="0" dirty="0">
                <a:latin typeface="Arial (Body)"/>
                <a:cs typeface="Times New Roman" panose="02020603050405020304" pitchFamily="18" charset="0"/>
              </a:rPr>
              <a:t>Select Face</a:t>
            </a:r>
            <a:r>
              <a:rPr lang="el-GR" sz="1600" b="0" dirty="0">
                <a:latin typeface="Arial (Body)"/>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Για την επιλογή πολλαπλών επιφανειών χρειάζεται να μένει πατημένο το κουμπί «</a:t>
            </a:r>
            <a:r>
              <a:rPr lang="el-GR" sz="1600" b="0" dirty="0" err="1">
                <a:latin typeface="Arial (Body)"/>
                <a:cs typeface="Times New Roman" panose="02020603050405020304" pitchFamily="18" charset="0"/>
              </a:rPr>
              <a:t>select</a:t>
            </a:r>
            <a:r>
              <a:rPr lang="el-GR" sz="1600" b="0" dirty="0">
                <a:latin typeface="Arial (Body)"/>
                <a:cs typeface="Times New Roman" panose="02020603050405020304" pitchFamily="18" charset="0"/>
              </a:rPr>
              <a:t>».</a:t>
            </a:r>
            <a:endParaRPr lang="en-US" sz="1600" b="0" dirty="0">
              <a:latin typeface="Arial (Body)"/>
              <a:cs typeface="Times New Roman" panose="02020603050405020304" pitchFamily="18" charset="0"/>
            </a:endParaRPr>
          </a:p>
        </p:txBody>
      </p:sp>
    </p:spTree>
    <p:extLst>
      <p:ext uri="{BB962C8B-B14F-4D97-AF65-F5344CB8AC3E}">
        <p14:creationId xmlns:p14="http://schemas.microsoft.com/office/powerpoint/2010/main" val="2495263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5791200" cy="759614"/>
          </a:xfrm>
        </p:spPr>
        <p:txBody>
          <a:bodyPr/>
          <a:lstStyle/>
          <a:p>
            <a:r>
              <a:rPr lang="el-GR" dirty="0"/>
              <a:t>ΥΦΕΣ</a:t>
            </a:r>
            <a:endParaRPr lang="en-US" dirty="0"/>
          </a:p>
        </p:txBody>
      </p:sp>
      <p:sp>
        <p:nvSpPr>
          <p:cNvPr id="3" name="Content Placeholder 2"/>
          <p:cNvSpPr>
            <a:spLocks noGrp="1"/>
          </p:cNvSpPr>
          <p:nvPr>
            <p:ph idx="1"/>
          </p:nvPr>
        </p:nvSpPr>
        <p:spPr>
          <a:xfrm>
            <a:off x="107504" y="1628800"/>
            <a:ext cx="8712968" cy="4536504"/>
          </a:xfrm>
        </p:spPr>
        <p:txBody>
          <a:bodyPr>
            <a:no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την εφαρμογή μιας υφής (εικόνας) σε μια επιφάνεια επιλέγεται μια από τις υφές (εικόνες) που υπάρχουν στο </a:t>
            </a:r>
            <a:r>
              <a:rPr lang="en-US" sz="1800" b="0" dirty="0">
                <a:latin typeface="Arial (Body)"/>
                <a:cs typeface="Times New Roman" panose="02020603050405020304" pitchFamily="18" charset="0"/>
              </a:rPr>
              <a:t>inventory</a:t>
            </a:r>
            <a:r>
              <a:rPr lang="el-GR" sz="1800" b="0" dirty="0">
                <a:latin typeface="Arial (Body)"/>
                <a:cs typeface="Times New Roman" panose="02020603050405020304" pitchFamily="18" charset="0"/>
              </a:rPr>
              <a:t> (όπου μπορούν εύκολα να τοποθετηθούν).</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παρακάτω τιμές (οριζόντια κλίμακα, κατακόρυφη κλίμακα, επαναλήψεις ανά μέτρο, μοίρες περιστροφής, οριζόντια μετατόπιση, κατακόρυφη μετατόπιση), μπορούν να βοηθήσουν στην προσαρμογή της εικόνας που εφαρμόζεται ως υφή.</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Μπορεί επίσης να αλλάξει το χρώμα, να προσαρμοστεί η διαφάνεια και το εφέ λάμψης. Μπορούν να χρησιμοποιηθούν εικόνες με διαφάνεια (όπως .</a:t>
            </a:r>
            <a:r>
              <a:rPr lang="el-GR" sz="1800" b="0" dirty="0" err="1">
                <a:latin typeface="Arial (Body)"/>
                <a:cs typeface="Times New Roman" panose="02020603050405020304" pitchFamily="18" charset="0"/>
              </a:rPr>
              <a:t>png</a:t>
            </a:r>
            <a:r>
              <a:rPr lang="el-GR" sz="1800" b="0" dirty="0">
                <a:latin typeface="Arial (Body)"/>
                <a:cs typeface="Times New Roman" panose="02020603050405020304" pitchFamily="18" charset="0"/>
              </a:rPr>
              <a:t>) για να επιτευχθούν μερικά περίπλοκα δισδιάστατα αντικείμενα</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29469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Πολυμεσα</a:t>
            </a:r>
            <a:r>
              <a:rPr lang="el-GR" dirty="0"/>
              <a:t> σε </a:t>
            </a:r>
            <a:r>
              <a:rPr lang="el-GR" dirty="0" err="1"/>
              <a:t>αντικειμενο</a:t>
            </a:r>
            <a:endParaRPr lang="en-US" dirty="0"/>
          </a:p>
        </p:txBody>
      </p:sp>
      <p:sp>
        <p:nvSpPr>
          <p:cNvPr id="3" name="Content Placeholder 2"/>
          <p:cNvSpPr>
            <a:spLocks noGrp="1"/>
          </p:cNvSpPr>
          <p:nvPr>
            <p:ph idx="1"/>
          </p:nvPr>
        </p:nvSpPr>
        <p:spPr>
          <a:xfrm>
            <a:off x="179512" y="1772816"/>
            <a:ext cx="8712968" cy="396044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Τα Πολυμέσα σε ένα Αντικείμενο </a:t>
            </a:r>
            <a:r>
              <a:rPr lang="en-US" sz="1800" b="0" dirty="0">
                <a:latin typeface="Arial (Body)"/>
                <a:cs typeface="Times New Roman" panose="02020603050405020304" pitchFamily="18" charset="0"/>
              </a:rPr>
              <a:t>(Media on a P</a:t>
            </a:r>
            <a:r>
              <a:rPr lang="el-GR" sz="1800" b="0" dirty="0" err="1">
                <a:latin typeface="Arial (Body)"/>
                <a:cs typeface="Times New Roman" panose="02020603050405020304" pitchFamily="18" charset="0"/>
              </a:rPr>
              <a:t>rim</a:t>
            </a:r>
            <a:r>
              <a:rPr lang="en-US" sz="1800" b="0" dirty="0">
                <a:latin typeface="Arial (Body)"/>
                <a:cs typeface="Times New Roman" panose="02020603050405020304" pitchFamily="18" charset="0"/>
              </a:rPr>
              <a:t>)</a:t>
            </a:r>
            <a:r>
              <a:rPr lang="el-GR" sz="1800" b="0" dirty="0">
                <a:latin typeface="Arial (Body)"/>
                <a:cs typeface="Times New Roman" panose="02020603050405020304" pitchFamily="18" charset="0"/>
              </a:rPr>
              <a:t> μπορούν να βοηθήσουν να γίνει ο κόσμος σας πιο </a:t>
            </a:r>
            <a:r>
              <a:rPr lang="el-GR" sz="1800" b="0" dirty="0" err="1">
                <a:latin typeface="Arial (Body)"/>
                <a:cs typeface="Times New Roman" panose="02020603050405020304" pitchFamily="18" charset="0"/>
              </a:rPr>
              <a:t>διαδραστικός</a:t>
            </a:r>
            <a:r>
              <a:rPr lang="el-GR" sz="1800" b="0" dirty="0">
                <a:latin typeface="Arial (Body)"/>
                <a:cs typeface="Times New Roman" panose="02020603050405020304" pitchFamily="18" charset="0"/>
              </a:rPr>
              <a:t>, παρέχοντας έναν τρόπο με τον οποίο μπορούν να ενσωματωθούν ιστοσελίδες, βίντεο και άλλο περιεχόμενο που βασίζεται στο διαδίκτυο, στον εικονικό κόσμο. Σχεδόν οτιδήποτε με μια διεύθυνση URL μπορεί να ενσωματωθεί</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Με τη χρήση του χαρακτηριστικού «</a:t>
            </a:r>
            <a:r>
              <a:rPr lang="en-US" sz="1800" b="0" dirty="0">
                <a:latin typeface="Arial (Body)"/>
                <a:cs typeface="Times New Roman" panose="02020603050405020304" pitchFamily="18" charset="0"/>
              </a:rPr>
              <a:t>Media on a Prim</a:t>
            </a:r>
            <a:r>
              <a:rPr lang="el-GR" sz="1800" b="0" dirty="0">
                <a:latin typeface="Arial (Body)"/>
                <a:cs typeface="Times New Roman" panose="02020603050405020304" pitchFamily="18" charset="0"/>
              </a:rPr>
              <a:t>» μπορεί να προβληθεί και κάποιο έγγραφο από το </a:t>
            </a:r>
            <a:r>
              <a:rPr lang="el-GR" sz="1800" b="0" dirty="0" err="1">
                <a:latin typeface="Arial (Body)"/>
                <a:cs typeface="Times New Roman" panose="02020603050405020304" pitchFamily="18" charset="0"/>
              </a:rPr>
              <a:t>Google</a:t>
            </a:r>
            <a:r>
              <a:rPr lang="el-GR" sz="1800" b="0" dirty="0">
                <a:latin typeface="Arial (Body)"/>
                <a:cs typeface="Times New Roman" panose="02020603050405020304" pitchFamily="18" charset="0"/>
              </a:rPr>
              <a:t> </a:t>
            </a:r>
            <a:r>
              <a:rPr lang="el-GR" sz="1800" b="0" dirty="0" err="1">
                <a:latin typeface="Arial (Body)"/>
                <a:cs typeface="Times New Roman" panose="02020603050405020304" pitchFamily="18" charset="0"/>
              </a:rPr>
              <a:t>Drive</a:t>
            </a:r>
            <a:r>
              <a:rPr lang="el-GR" sz="1800" b="0" dirty="0">
                <a:latin typeface="Arial (Body)"/>
                <a:cs typeface="Times New Roman" panose="02020603050405020304" pitchFamily="18" charset="0"/>
              </a:rPr>
              <a:t> σε έναν πίνακα. Το έγγραφο πρέπει να διαμοιραστεί ως "Δημόσιο στο Web" για να είναι προσβάσιμο, χωρίς σύνδεση στο </a:t>
            </a:r>
            <a:r>
              <a:rPr lang="el-GR" sz="1800" b="0" dirty="0" err="1">
                <a:latin typeface="Arial (Body)"/>
                <a:cs typeface="Times New Roman" panose="02020603050405020304" pitchFamily="18" charset="0"/>
              </a:rPr>
              <a:t>Google</a:t>
            </a:r>
            <a:r>
              <a:rPr lang="el-GR" sz="1800" b="0" dirty="0">
                <a:latin typeface="Arial (Body)"/>
                <a:cs typeface="Times New Roman" panose="02020603050405020304" pitchFamily="18" charset="0"/>
              </a:rPr>
              <a:t> </a:t>
            </a:r>
            <a:r>
              <a:rPr lang="el-GR" sz="1800" b="0" dirty="0" err="1">
                <a:latin typeface="Arial (Body)"/>
                <a:cs typeface="Times New Roman" panose="02020603050405020304" pitchFamily="18" charset="0"/>
              </a:rPr>
              <a:t>Drive</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325872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Πολυμεσα</a:t>
            </a:r>
            <a:r>
              <a:rPr lang="el-GR" dirty="0"/>
              <a:t> σε </a:t>
            </a:r>
            <a:r>
              <a:rPr lang="el-GR" dirty="0" err="1"/>
              <a:t>αντικειμενο</a:t>
            </a:r>
            <a:endParaRPr lang="en-US" dirty="0"/>
          </a:p>
        </p:txBody>
      </p:sp>
      <p:sp>
        <p:nvSpPr>
          <p:cNvPr id="3" name="Content Placeholder 2"/>
          <p:cNvSpPr>
            <a:spLocks noGrp="1"/>
          </p:cNvSpPr>
          <p:nvPr>
            <p:ph idx="1"/>
          </p:nvPr>
        </p:nvSpPr>
        <p:spPr>
          <a:xfrm>
            <a:off x="179512" y="2060848"/>
            <a:ext cx="8568952" cy="180020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Το χαρακτηριστικό «</a:t>
            </a:r>
            <a:r>
              <a:rPr lang="en-US" sz="1800" b="0" dirty="0">
                <a:latin typeface="Arial (Body)"/>
                <a:cs typeface="Times New Roman" panose="02020603050405020304" pitchFamily="18" charset="0"/>
              </a:rPr>
              <a:t>Media on a Prim</a:t>
            </a:r>
            <a:r>
              <a:rPr lang="el-GR" sz="1800" b="0" dirty="0">
                <a:latin typeface="Arial (Body)"/>
                <a:cs typeface="Times New Roman" panose="02020603050405020304" pitchFamily="18" charset="0"/>
              </a:rPr>
              <a:t>» μπορεί επίσης να χρησιμοποιηθεί για την προβολή βίντεο σε πίνακες μέσα στον κόσμο. Η προσέγγιση είναι παρόμοια με την προηγούμενη. Πρέπει να χρησιμοποιηθεί η διεύθυνση URL της σελίδας στην οποία υπάρχει το βίντεο</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1056378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2621</TotalTime>
  <Words>570</Words>
  <Application>Microsoft Office PowerPoint</Application>
  <PresentationFormat>On-screen Show (4:3)</PresentationFormat>
  <Paragraphs>24</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vt:lpstr>
      <vt:lpstr>Arial (Body)</vt:lpstr>
      <vt:lpstr>Arial Black</vt:lpstr>
      <vt:lpstr>Calibri</vt:lpstr>
      <vt:lpstr>Verdana</vt:lpstr>
      <vt:lpstr>Wingdings</vt:lpstr>
      <vt:lpstr>Základné</vt:lpstr>
      <vt:lpstr>5. Εδάφη, Υφές, Πολυμέσα σε ένα αντικείμενο</vt:lpstr>
      <vt:lpstr>ΕΔΑΦΗ</vt:lpstr>
      <vt:lpstr>ΕΔΑΦΗ</vt:lpstr>
      <vt:lpstr>ΥΦΕΣ</vt:lpstr>
      <vt:lpstr>ΥΦΕΣ</vt:lpstr>
      <vt:lpstr>Πολυμεσα σε αντικειμενο</vt:lpstr>
      <vt:lpstr>Πολυμεσα σε αντικειμενο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185</cp:revision>
  <cp:lastPrinted>2019-02-12T08:21:40Z</cp:lastPrinted>
  <dcterms:created xsi:type="dcterms:W3CDTF">2019-02-10T21:49:04Z</dcterms:created>
  <dcterms:modified xsi:type="dcterms:W3CDTF">2022-09-17T07:34:13Z</dcterms:modified>
</cp:coreProperties>
</file>