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97" r:id="rId4"/>
    <p:sldId id="298" r:id="rId5"/>
    <p:sldId id="293" r:id="rId6"/>
    <p:sldId id="299" r:id="rId7"/>
    <p:sldId id="300" r:id="rId8"/>
    <p:sldId id="301" r:id="rId9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4.	</a:t>
            </a:r>
            <a:r>
              <a:rPr lang="el-G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Δημιουργία Τρισδιάστατου Περιεχομένου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419056" cy="1371600"/>
          </a:xfrm>
        </p:spPr>
        <p:txBody>
          <a:bodyPr/>
          <a:lstStyle/>
          <a:p>
            <a:r>
              <a:rPr lang="el-GR" dirty="0" err="1"/>
              <a:t>Τρισδιαστατα</a:t>
            </a:r>
            <a:r>
              <a:rPr lang="el-GR" dirty="0"/>
              <a:t> </a:t>
            </a:r>
            <a:r>
              <a:rPr lang="el-GR" dirty="0" err="1"/>
              <a:t>αντικειμενα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16832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Ένας τρόπος για να δημιουργήσετε τρισδιάστατα αντικείμενα, είναι χρησιμοποιώντας τις ενσωματωμένες δυνατότητες των περιβαλλόντων των προγραμμάτων Τρισδιάστατης Προβολής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Επιτρέπουν τη δημιουργία πολλών βασικών τρισδιάστατων αντικειμένων, γνωστά ως πρωταρχικά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prims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(κουτιά, κώνοι, κύλινδροι, σφαίρες, πυραμίδες) και το χειρισμό τους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Επιπλέον, δίνεται η επιλογή να συνδυάσετε (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link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 πολλά πρωταρχικά 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prims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, για τη δημιουργία πιο σύνθετων αντικειμένων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  <a:endParaRPr lang="en-US" sz="1600" dirty="0">
              <a:latin typeface="Arial (Body)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ΔΗΜΙΟΥΡΓΙΑ ΚΑΙ ΕΠΕΞΕΡΓΑΣΙΑ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23" y="1827376"/>
            <a:ext cx="8712968" cy="282505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Η Δημιουργία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prims 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είναι τόσο απλή όσο το δεξί κλικ σε οποιαδήποτε θέση στην οθόνη και επιλέγοντας «Δημιουργία» (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Create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). Θα εμφανιστεί ένα μενού και ο χρήστης μπορεί να επιλέξει ένα από τα βασικά σχήματα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Για την Επεξεργασία ενός αντικειμένου, οι χρήστες μπορούν να κάνουν δεξί κλικ σε αυτό και να επιλέξουν «Επεξεργασία»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(Edit)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. Το μενού που εμφανίζεται έχει πολλές καρτέλες που μπορούν να χρησιμοποιηθούν για το χειρισμό διαφόρων πτυχών. Στην πρώτη καρτέλα, έχετε την επιλογή να δώσετε στο αντικείμενο ένα όνομα και μια περιγραφή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360BA4-BF35-40D3-954D-D874D86A36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4" t="16666" r="46199" b="25000"/>
          <a:stretch/>
        </p:blipFill>
        <p:spPr bwMode="auto">
          <a:xfrm>
            <a:off x="6732240" y="4653136"/>
            <a:ext cx="2016551" cy="21123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9998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ΕΠΕΞΕΡΓΑΣΙΑ</a:t>
            </a:r>
            <a:r>
              <a:rPr lang="en-US" dirty="0"/>
              <a:t> </a:t>
            </a:r>
            <a:r>
              <a:rPr lang="el-GR" dirty="0" err="1"/>
              <a:t>ΑντικειμΕνων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84" y="1772816"/>
            <a:ext cx="7380312" cy="468052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Ενώ το αντικείμενο είναι επιλεγμένο, μπορείτε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: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600" dirty="0">
                <a:latin typeface="Arial (Body)"/>
                <a:cs typeface="Times New Roman" panose="02020603050405020304" pitchFamily="18" charset="0"/>
              </a:rPr>
              <a:t>να χρησιμοποιήστε το ποντίκι για να το μετακινήσετε (προς έναν από τους 3 άξονες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),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600" dirty="0">
                <a:latin typeface="Arial (Body)"/>
                <a:cs typeface="Times New Roman" panose="02020603050405020304" pitchFamily="18" charset="0"/>
              </a:rPr>
              <a:t>να το περιστρέψτε (πατήστε παρατεταμένα το πλήκτρο </a:t>
            </a:r>
            <a:r>
              <a:rPr lang="el-GR" sz="1600" dirty="0" err="1">
                <a:latin typeface="Arial (Body)"/>
                <a:cs typeface="Times New Roman" panose="02020603050405020304" pitchFamily="18" charset="0"/>
              </a:rPr>
              <a:t>Ctrl</a:t>
            </a:r>
            <a:r>
              <a:rPr lang="el-GR" sz="1600" dirty="0">
                <a:latin typeface="Arial (Body)"/>
                <a:cs typeface="Times New Roman" panose="02020603050405020304" pitchFamily="18" charset="0"/>
              </a:rPr>
              <a:t> για να εμφανίσετε τον άξονα περιστροφής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),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600" dirty="0">
                <a:latin typeface="Arial (Body)"/>
                <a:cs typeface="Times New Roman" panose="02020603050405020304" pitchFamily="18" charset="0"/>
              </a:rPr>
              <a:t>Ή να αλλάξτε το μέγεθός του (πατήστε παρατεταμένα το συνδυασμό πλήκτρων </a:t>
            </a:r>
            <a:r>
              <a:rPr lang="el-GR" sz="1600" dirty="0" err="1">
                <a:latin typeface="Arial (Body)"/>
                <a:cs typeface="Times New Roman" panose="02020603050405020304" pitchFamily="18" charset="0"/>
              </a:rPr>
              <a:t>Ctrl+Shift</a:t>
            </a:r>
            <a:r>
              <a:rPr lang="el-GR" sz="1600" dirty="0">
                <a:latin typeface="Arial (Body)"/>
                <a:cs typeface="Times New Roman" panose="02020603050405020304" pitchFamily="18" charset="0"/>
              </a:rPr>
              <a:t> για να εμφανίσετε τα κουμπιά αλλαγής μεγέθους στις άκρες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). </a:t>
            </a:r>
            <a:endParaRPr lang="el-GR" sz="16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600" dirty="0">
                <a:latin typeface="Arial (Body)"/>
                <a:cs typeface="Times New Roman" panose="02020603050405020304" pitchFamily="18" charset="0"/>
              </a:rPr>
              <a:t>Μπορείτε επίσης να μεταβείτε στη δεύτερη καρτέλα του μενού επεξεργασίας και να προσαρμόσετε τις τιμές Θέση, Περιστροφή και Μέγεθος.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1D83E-D312-490B-8C5D-060E7F5FD1B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9" y="4402301"/>
            <a:ext cx="1243330" cy="970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FB791E-1D96-42AA-AD42-2BED0A2BBD5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9" y="3394189"/>
            <a:ext cx="1238250" cy="955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AA466C-9AFB-44E0-8D9D-D196E8D2D39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348880"/>
            <a:ext cx="1238249" cy="9884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93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ΧΕΙΡΑΓΩΓΗΣΗ ΑΝΤΙΚΕΙΜΕΝΩΝ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739748"/>
            <a:ext cx="8712968" cy="1656184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Μπορείτε να αλλάξετε περαιτέρω το σχήμα ενός βασικού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prim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 - Αντικειμένου - τροποποιώντας τις τιμές για: Περικοπή διαδρομής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Path Cut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), Άδειασμα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Hollow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), Στρέβλωση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Skew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), Συστροφή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Twist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), Στένωση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Taper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), Διάτμηση κορυφής (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Top Shear</a:t>
            </a:r>
            <a:r>
              <a:rPr lang="el-GR" sz="1800" b="0" dirty="0">
                <a:latin typeface="Arial (Body)"/>
                <a:cs typeface="Times New Roman" panose="02020603050405020304" pitchFamily="18" charset="0"/>
              </a:rPr>
              <a:t>):</a:t>
            </a:r>
            <a:endParaRPr lang="en-US" sz="1400" dirty="0">
              <a:latin typeface="Arial (Body)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FF19AB-519A-44FE-9284-E0C0DA082A9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599" y="3411832"/>
            <a:ext cx="1319543" cy="14211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1B5432-F13D-40D1-8B55-8DE33273D2F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402533"/>
            <a:ext cx="1354730" cy="1432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033AB7A-813F-449B-80C7-B09741F3447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426" y="3402533"/>
            <a:ext cx="1610428" cy="1413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FEBBDC6-FA7E-4194-B7DA-2D19F245937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599" y="5133986"/>
            <a:ext cx="1319542" cy="1394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4000529-BE80-4603-B122-1AFE9B9D036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133128"/>
            <a:ext cx="1354730" cy="1395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4328772-AD9F-4179-8ED0-24614421595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425" y="5133128"/>
            <a:ext cx="1610427" cy="1395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279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759614"/>
          </a:xfrm>
        </p:spPr>
        <p:txBody>
          <a:bodyPr/>
          <a:lstStyle/>
          <a:p>
            <a:r>
              <a:rPr lang="el-GR" dirty="0"/>
              <a:t>ΣΥΝΔΕΔΕΜΕΝΑ ΣΥΝΟΛΑ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81364"/>
            <a:ext cx="8712968" cy="5621714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Μπορείτε να επιλέξετε πολλά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prims 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(κρατώντας πατημένο το πλήκτρο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Shift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, κάντε κλικ στο καθένα) και, στη συνέχεια, κάντε κλικ στην επιλογή «Σύνδεση» (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Link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 στο μενού επεξεργασίας για να τα συνδυάσετε σε ένα σύνθετο αντικείμενο (ένα συνδεδεμένο σύνολο από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prims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). 
Το συνδεδεμένο σύνολο θα συμπεριφέρεται ως ένα αντικείμενο (π.χ. όταν προσπαθείτε να το μετακινήσετε). </a:t>
            </a:r>
            <a:endParaRPr lang="en-US" sz="1600" b="0" dirty="0">
              <a:latin typeface="Arial (Body)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Το τελευταίο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που επιλέξατε όταν δημιουργήσατε το συνδεδεμένο σύνολο ονομάζεται «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root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»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του συνόλου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Εάν έχετε ένα συνδεδεμένο σύνολο και θέλετε να χειριστείτε ένα από τα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prims 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που το συνθέτουν, επιλέξτε το πλαίσιο «επεξεργασία συνδεδεμένου» πριν επιλέξετε το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prim. </a:t>
            </a:r>
          </a:p>
          <a:p>
            <a:pPr marL="457200" indent="-457200" algn="just">
              <a:lnSpc>
                <a:spcPct val="17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Παρατηρήστε ότι κατά την επιλογή ενός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prim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από σύνολο, εμφανίζεται το συνδεδεμένο αναγνωριστικό του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350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ΔΙΑΧΕΙΡΙΣΗ ΑΝΤΙΚΕΙΜΕΝΩΝ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44824"/>
            <a:ext cx="8630035" cy="417646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Αφού δημιουργήσετε ένα απλό ή σύνθετο αντικείμενο, μπορείτε να το πάρετε στο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inventory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σας κάνοντας δεξί κλικ σε αυτό και επιλέγοντας «Λήψη» (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Take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 ή «Λήψη αντιγράφου» (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Take copy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). 
Δίνοντας του ένα σχετικό όνομα θα σας διευκολύνει να το βρείτε αργότερα. Μπορείτε επίσης να εξάγετε το αντικείμενο ως τρισδιάστατο αρχείο (με τη μορφή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collada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.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dae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), κάνοντας δεξί κλικ και επιλέγοντας «Εξαγωγή»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Μπορείτε να ανοίξετε το εξαγόμενο αρχείο με άλλο λογισμικό τρισδιάστατης μοντελοποίησης, όπως το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Blender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και να το επεξεργαστείτε περαιτέρω. Τα αρχεία σε μορφή </a:t>
            </a:r>
            <a:r>
              <a:rPr lang="el-GR" sz="1600" b="0" dirty="0" err="1">
                <a:latin typeface="Arial (Body)"/>
                <a:cs typeface="Times New Roman" panose="02020603050405020304" pitchFamily="18" charset="0"/>
              </a:rPr>
              <a:t>collada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μπορούν να εισαχθούν στο 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inventory</a:t>
            </a:r>
            <a:r>
              <a:rPr lang="el-GR" sz="1600" b="0" dirty="0">
                <a:latin typeface="Arial (Body)"/>
                <a:cs typeface="Times New Roman" panose="02020603050405020304" pitchFamily="18" charset="0"/>
              </a:rPr>
              <a:t> σας, επιλέγοντας την επιλογή εισαγωγής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34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687606"/>
          </a:xfrm>
        </p:spPr>
        <p:txBody>
          <a:bodyPr/>
          <a:lstStyle/>
          <a:p>
            <a:r>
              <a:rPr lang="el-GR" dirty="0"/>
              <a:t>ΧΡΗΣΙΜΕΣ ΕΠΙΛΟΓΕΣ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6" y="1179512"/>
            <a:ext cx="8870848" cy="5561856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l-GR" sz="1500" b="0" dirty="0">
                <a:latin typeface="Arial (Body)"/>
                <a:cs typeface="Times New Roman" panose="02020603050405020304" pitchFamily="18" charset="0"/>
              </a:rPr>
              <a:t>Άλλες χρήσιμες επιλογές στο μενού «Επεξεργασία»</a:t>
            </a: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:</a:t>
            </a:r>
            <a:endParaRPr lang="el-GR" sz="15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l-GR" sz="1500" dirty="0">
                <a:latin typeface="Arial (Body)"/>
                <a:cs typeface="Times New Roman" panose="02020603050405020304" pitchFamily="18" charset="0"/>
              </a:rPr>
              <a:t>Η ιδιότητα «</a:t>
            </a:r>
            <a:r>
              <a:rPr lang="el-GR" sz="1500" dirty="0" err="1">
                <a:latin typeface="Arial (Body)"/>
                <a:cs typeface="Times New Roman" panose="02020603050405020304" pitchFamily="18" charset="0"/>
              </a:rPr>
              <a:t>Locked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», θα προστατεύει τα αντικείμενα από οποιαδήποτε τροποποίηση όσον αφορά τις ιδιότητες ή τις διαστάσεις και τη θέση</a:t>
            </a: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l-GR" sz="15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l-GR" sz="1500" dirty="0">
                <a:latin typeface="Arial (Body)"/>
                <a:cs typeface="Times New Roman" panose="02020603050405020304" pitchFamily="18" charset="0"/>
              </a:rPr>
              <a:t>Η ιδιότητα «</a:t>
            </a:r>
            <a:r>
              <a:rPr lang="el-GR" sz="1500" dirty="0" err="1">
                <a:latin typeface="Arial (Body)"/>
                <a:cs typeface="Times New Roman" panose="02020603050405020304" pitchFamily="18" charset="0"/>
              </a:rPr>
              <a:t>Physical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 θα κάνει ένα αντικείμενο για να ακολουθήσει κανόνες φυσικής όπως η Βαρύτητα, η Τριβή και οι Συγκρούσεις</a:t>
            </a: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.</a:t>
            </a:r>
            <a:endParaRPr lang="el-GR" sz="15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l-GR" sz="1500" dirty="0">
                <a:latin typeface="Arial (Body)"/>
                <a:cs typeface="Times New Roman" panose="02020603050405020304" pitchFamily="18" charset="0"/>
              </a:rPr>
              <a:t>Η ιδιοκτησία «</a:t>
            </a:r>
            <a:r>
              <a:rPr lang="en-US" sz="1500" dirty="0">
                <a:latin typeface="Arial (Body)"/>
                <a:cs typeface="Times New Roman" panose="02020603050405020304" pitchFamily="18" charset="0"/>
              </a:rPr>
              <a:t>Phantom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 θα ακυρώσει την ιδιότητα «</a:t>
            </a:r>
            <a:r>
              <a:rPr lang="el-GR" sz="1500" dirty="0" err="1">
                <a:latin typeface="Arial (Body)"/>
                <a:cs typeface="Times New Roman" panose="02020603050405020304" pitchFamily="18" charset="0"/>
              </a:rPr>
              <a:t>Collision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», ώστε ένα avatar να μπορεί να περάσει μέσα από αυτό</a:t>
            </a:r>
            <a:r>
              <a:rPr lang="en-US" sz="1500" b="0" dirty="0">
                <a:latin typeface="Arial (Body)"/>
                <a:cs typeface="Times New Roman" panose="02020603050405020304" pitchFamily="18" charset="0"/>
              </a:rPr>
              <a:t>. </a:t>
            </a:r>
            <a:endParaRPr lang="el-GR" sz="1500" b="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l-GR" sz="1500" dirty="0">
                <a:latin typeface="Arial (Body)"/>
                <a:cs typeface="Times New Roman" panose="02020603050405020304" pitchFamily="18" charset="0"/>
              </a:rPr>
              <a:t>Η ιδιότητα «</a:t>
            </a:r>
            <a:r>
              <a:rPr lang="en-US" sz="1500" dirty="0">
                <a:latin typeface="Arial (Body)"/>
                <a:cs typeface="Times New Roman" panose="02020603050405020304" pitchFamily="18" charset="0"/>
              </a:rPr>
              <a:t>Temporary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 θα κάνει τη διάρκεια ζωής ενός αντικειμένου σύμφωνη με κάποιο χρονικό διάστημα, οπότε θα εξαφανιστεί μετά από κάποιο χρονικό διάστημα - μπορεί να είναι χρήσιμο να δημιουργηθεί κάποιο προσωρινό αντικείμενο όπως μια σφαίρα που εκτοξεύθηκε από ένα κανόνι. </a:t>
            </a:r>
            <a:r>
              <a:rPr lang="en-US" sz="1500" dirty="0">
                <a:latin typeface="Arial (Body)"/>
                <a:cs typeface="Times New Roman" panose="02020603050405020304" pitchFamily="18" charset="0"/>
              </a:rPr>
              <a:t> </a:t>
            </a:r>
            <a:endParaRPr lang="el-GR" sz="1500" dirty="0">
              <a:latin typeface="Arial (Body)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ü"/>
            </a:pPr>
            <a:r>
              <a:rPr lang="el-GR" sz="1500" dirty="0">
                <a:latin typeface="Arial (Body)"/>
                <a:cs typeface="Times New Roman" panose="02020603050405020304" pitchFamily="18" charset="0"/>
              </a:rPr>
              <a:t>Οι επιλογές «</a:t>
            </a:r>
            <a:r>
              <a:rPr lang="en-US" sz="1500" dirty="0">
                <a:latin typeface="Arial (Body)"/>
                <a:cs typeface="Times New Roman" panose="02020603050405020304" pitchFamily="18" charset="0"/>
              </a:rPr>
              <a:t>Flexible Path</a:t>
            </a:r>
            <a:r>
              <a:rPr lang="el-GR" sz="1500" dirty="0">
                <a:latin typeface="Arial (Body)"/>
                <a:cs typeface="Times New Roman" panose="02020603050405020304" pitchFamily="18" charset="0"/>
              </a:rPr>
              <a:t>» μπορούν να προσαρμόσουν τα αποτελέσματα της απαλότητας, της βαρύτητας, της έλξης, του ανέμου, της έντασης, των δυνάμεων στο X/Y/Z (χρήσιμο για τη δημιουργία αντικειμένων που επηρεάζονται από τον άνεμο, όπως μια σημαία) </a:t>
            </a:r>
          </a:p>
        </p:txBody>
      </p:sp>
    </p:spTree>
    <p:extLst>
      <p:ext uri="{BB962C8B-B14F-4D97-AF65-F5344CB8AC3E}">
        <p14:creationId xmlns:p14="http://schemas.microsoft.com/office/powerpoint/2010/main" val="3284477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2611</TotalTime>
  <Words>745</Words>
  <Application>Microsoft Office PowerPoint</Application>
  <PresentationFormat>On-screen Show (4:3)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4. Δημιουργία Τρισδιάστατου Περιεχομένου</vt:lpstr>
      <vt:lpstr>Τρισδιαστατα αντικειμενα</vt:lpstr>
      <vt:lpstr>ΔΗΜΙΟΥΡΓΙΑ ΚΑΙ ΕΠΕΞΕΡΓΑΣΙΑ</vt:lpstr>
      <vt:lpstr>ΕΠΕΞΕΡΓΑΣΙΑ ΑντικειμΕνων</vt:lpstr>
      <vt:lpstr>ΧΕΙΡΑΓΩΓΗΣΗ ΑΝΤΙΚΕΙΜΕΝΩΝ</vt:lpstr>
      <vt:lpstr>ΣΥΝΔΕΔΕΜΕΝΑ ΣΥΝΟΛΑ</vt:lpstr>
      <vt:lpstr>ΔΙΑΧΕΙΡΙΣΗ ΑΝΤΙΚΕΙΜΕΝΩΝ</vt:lpstr>
      <vt:lpstr>ΧΡΗΣΙΜΕΣ ΕΠΙΛΟΓΕΣ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192</cp:revision>
  <cp:lastPrinted>2019-02-12T08:21:40Z</cp:lastPrinted>
  <dcterms:created xsi:type="dcterms:W3CDTF">2019-02-10T21:49:04Z</dcterms:created>
  <dcterms:modified xsi:type="dcterms:W3CDTF">2022-09-17T07:31:06Z</dcterms:modified>
</cp:coreProperties>
</file>