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72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91" autoAdjust="0"/>
    <p:restoredTop sz="93411" autoAdjust="0"/>
  </p:normalViewPr>
  <p:slideViewPr>
    <p:cSldViewPr>
      <p:cViewPr>
        <p:scale>
          <a:sx n="75" d="100"/>
          <a:sy n="75" d="100"/>
        </p:scale>
        <p:origin x="2826" y="7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opensimulator.org/wiki/Server_Command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2780375"/>
            <a:ext cx="8072494" cy="1297250"/>
          </a:xfrm>
        </p:spPr>
        <p:txBody>
          <a:bodyPr/>
          <a:lstStyle/>
          <a:p>
            <a:pPr algn="ctr"/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2.	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Installazione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 Open Simulator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EF8E7B"/>
                </a:solidFill>
              </a:rPr>
              <a:t>3D Worlds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831622"/>
          </a:xfrm>
        </p:spPr>
        <p:txBody>
          <a:bodyPr/>
          <a:lstStyle/>
          <a:p>
            <a:r>
              <a:rPr lang="en-US" dirty="0" err="1"/>
              <a:t>Configurazione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5" y="1844824"/>
            <a:ext cx="8649391" cy="4176463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6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Come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già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l'esecuzione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dell'applicazione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dà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accesso 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finestra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console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visualizza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informazioni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sullo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stato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simulazione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comunicazione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tra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servizi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inoltre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questa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console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eseguire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comandi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specifici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varie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azioni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come 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creazione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gestione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utenti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regioni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saperne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più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questi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comandi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veda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qui: </a:t>
            </a:r>
            <a:r>
              <a:rPr lang="en-US" sz="1800" dirty="0">
                <a:latin typeface="Arial (Body)"/>
                <a:cs typeface="Times New Roman" panose="02020603050405020304" pitchFamily="18" charset="0"/>
                <a:hlinkClick r:id="rId2"/>
              </a:rPr>
              <a:t>http://opensimulator.org/wiki/Server_Commands</a:t>
            </a:r>
            <a:endParaRPr lang="en-US" sz="1800" dirty="0">
              <a:latin typeface="Arial (Body)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6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È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configurare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vari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aspetti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simulazione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modificando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alcuni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file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configurazione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(per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applicare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modifiche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è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necessario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riavviare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simulazione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573307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759614"/>
          </a:xfrm>
        </p:spPr>
        <p:txBody>
          <a:bodyPr/>
          <a:lstStyle/>
          <a:p>
            <a:r>
              <a:rPr lang="en-US" dirty="0"/>
              <a:t>DATABASE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44825"/>
            <a:ext cx="8676356" cy="3384375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800" b="0" dirty="0"/>
              <a:t>Per impostazione predefinita, </a:t>
            </a:r>
            <a:r>
              <a:rPr lang="it-IT" sz="1800" b="0" dirty="0" err="1"/>
              <a:t>Opensim</a:t>
            </a:r>
            <a:r>
              <a:rPr lang="it-IT" sz="1800" b="0" dirty="0"/>
              <a:t> è configurato per utilizzare </a:t>
            </a:r>
            <a:r>
              <a:rPr lang="it-IT" sz="1800" b="0" dirty="0" err="1"/>
              <a:t>SQLite</a:t>
            </a:r>
            <a:r>
              <a:rPr lang="it-IT" sz="1800" b="0" dirty="0"/>
              <a:t> come database. I dati sono semplicemente memorizzati in file, quindi non è necessaria alcuna configurazione.</a:t>
            </a:r>
          </a:p>
          <a:p>
            <a:pPr marL="342900" indent="-3429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800" b="0" dirty="0"/>
              <a:t>Questo è consigliato per una semplice installazione locale. Per ottenere migliori prestazioni nel server di produzione, si consiglia invece di utilizzare MYSQL.</a:t>
            </a:r>
          </a:p>
          <a:p>
            <a:pPr marL="342900" indent="-3429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800" b="0" dirty="0"/>
              <a:t>È sufficiente creare un database e modificare il file di configurazione per indicare a Opensim di utilizzare quel database</a:t>
            </a:r>
          </a:p>
        </p:txBody>
      </p:sp>
    </p:spTree>
    <p:extLst>
      <p:ext uri="{BB962C8B-B14F-4D97-AF65-F5344CB8AC3E}">
        <p14:creationId xmlns:p14="http://schemas.microsoft.com/office/powerpoint/2010/main" val="187556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759614"/>
          </a:xfrm>
        </p:spPr>
        <p:txBody>
          <a:bodyPr/>
          <a:lstStyle/>
          <a:p>
            <a:r>
              <a:rPr lang="en-US" dirty="0" err="1"/>
              <a:t>Distribuzione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132856"/>
            <a:ext cx="8496945" cy="1872207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800" b="0" dirty="0"/>
              <a:t>Infine, è possibile utilizzare la Diva Distribution, una versione standalone </a:t>
            </a:r>
            <a:r>
              <a:rPr lang="it-IT" sz="1800" b="0" dirty="0" err="1"/>
              <a:t>ipergridata</a:t>
            </a:r>
            <a:r>
              <a:rPr lang="it-IT" sz="1800" b="0" dirty="0"/>
              <a:t> e preconfigurata di </a:t>
            </a:r>
            <a:r>
              <a:rPr lang="it-IT" sz="1800" b="0" dirty="0" err="1"/>
              <a:t>Opensimulator</a:t>
            </a:r>
            <a:r>
              <a:rPr lang="it-IT" sz="1800" b="0" dirty="0"/>
              <a:t> che ha molti moduli già configurati, tra cui un'interfaccia web che consente agli utenti di creare i propri account avatar.</a:t>
            </a:r>
          </a:p>
        </p:txBody>
      </p:sp>
    </p:spTree>
    <p:extLst>
      <p:ext uri="{BB962C8B-B14F-4D97-AF65-F5344CB8AC3E}">
        <p14:creationId xmlns:p14="http://schemas.microsoft.com/office/powerpoint/2010/main" val="1085922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59614"/>
          </a:xfrm>
        </p:spPr>
        <p:txBody>
          <a:bodyPr/>
          <a:lstStyle/>
          <a:p>
            <a:r>
              <a:rPr lang="en-US" dirty="0"/>
              <a:t>Download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60040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Per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utilizzare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Opensimulator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sufficiente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scaricare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OpenSim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ed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estrarlo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in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cartella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(non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richiesta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alcuna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installazione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).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trovare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l'ultima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versione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qui: http://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opensimulator.org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/wiki/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Main_Page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Presentiamo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passaggi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per la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configurazione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l'esecuzione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Opensim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nella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modalità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"Standalone".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Per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sistemi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operativi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Windows,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eseguire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'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OpenSim.exe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'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nella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cartella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'bin'. Per Linux è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necessario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utilizzare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'mono' per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eseguirlo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	</a:t>
            </a:r>
            <a:r>
              <a:rPr lang="en-US" sz="1600" b="1" dirty="0" err="1">
                <a:latin typeface="Arial (Body)"/>
                <a:cs typeface="Times New Roman" panose="02020603050405020304" pitchFamily="18" charset="0"/>
              </a:rPr>
              <a:t>sudo</a:t>
            </a:r>
            <a:r>
              <a:rPr lang="en-US" sz="1600" b="1" dirty="0">
                <a:latin typeface="Arial (Body)"/>
                <a:cs typeface="Times New Roman" panose="02020603050405020304" pitchFamily="18" charset="0"/>
              </a:rPr>
              <a:t> mono bin/OpenSim.exe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69379"/>
            <a:ext cx="5791200" cy="687606"/>
          </a:xfrm>
        </p:spPr>
        <p:txBody>
          <a:bodyPr/>
          <a:lstStyle/>
          <a:p>
            <a:r>
              <a:rPr lang="en-US" dirty="0"/>
              <a:t>Prima </a:t>
            </a:r>
            <a:r>
              <a:rPr lang="en-US" dirty="0" err="1"/>
              <a:t>Regione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5" y="1844825"/>
            <a:ext cx="8856984" cy="137160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La prima volta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esegue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partirà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configurazione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guidata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alcuni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parametri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(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creare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prima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regione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configurare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l'IP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la porta del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sistema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 cui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client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connetteranno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810B07-353A-4A55-A048-47DD8BC4F7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41" y="3804265"/>
            <a:ext cx="8358887" cy="23042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75659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5791200" cy="759614"/>
          </a:xfrm>
        </p:spPr>
        <p:txBody>
          <a:bodyPr/>
          <a:lstStyle/>
          <a:p>
            <a:r>
              <a:rPr lang="en-US" dirty="0"/>
              <a:t>Prima </a:t>
            </a:r>
            <a:r>
              <a:rPr lang="en-US" dirty="0" err="1"/>
              <a:t>Regione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28801"/>
            <a:ext cx="8424936" cy="43924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Regione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iniziale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del mondo (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crearne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altre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seguito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Nome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regione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	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UUID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regione</a:t>
            </a:r>
            <a:endParaRPr lang="en-US" sz="18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Coordinate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posizione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[X,Y]: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Indirizzo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IP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interno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: Nella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maggior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parte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sufficiente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premere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invio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valore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predefinito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Porta interna 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Nome host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esterno</a:t>
            </a:r>
            <a:endParaRPr lang="en-US" sz="1800" b="0" dirty="0">
              <a:latin typeface="Arial (Body)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541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59614"/>
          </a:xfrm>
        </p:spPr>
        <p:txBody>
          <a:bodyPr/>
          <a:lstStyle/>
          <a:p>
            <a:r>
              <a:rPr lang="en-US" dirty="0"/>
              <a:t>Prima </a:t>
            </a:r>
            <a:r>
              <a:rPr lang="en-US" dirty="0" err="1"/>
              <a:t>Regione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7B88331-28D8-737D-6705-C98C8611B75E}"/>
              </a:ext>
            </a:extLst>
          </p:cNvPr>
          <p:cNvSpPr txBox="1">
            <a:spLocks/>
          </p:cNvSpPr>
          <p:nvPr/>
        </p:nvSpPr>
        <p:spPr>
          <a:xfrm>
            <a:off x="251520" y="1988840"/>
            <a:ext cx="8424936" cy="3384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800" dirty="0">
                <a:latin typeface="Arial (Body)"/>
                <a:cs typeface="Times New Roman" panose="02020603050405020304" pitchFamily="18" charset="0"/>
              </a:rPr>
              <a:t>Nome della regione</a:t>
            </a:r>
            <a:r>
              <a:rPr lang="it-IT" sz="1800" b="0" dirty="0">
                <a:latin typeface="Arial (Body)"/>
                <a:cs typeface="Times New Roman" panose="02020603050405020304" pitchFamily="18" charset="0"/>
              </a:rPr>
              <a:t>: Un nome per identificare la regione/area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800" dirty="0">
                <a:latin typeface="Arial (Body)"/>
                <a:cs typeface="Times New Roman" panose="02020603050405020304" pitchFamily="18" charset="0"/>
              </a:rPr>
              <a:t>UUID della regione</a:t>
            </a:r>
            <a:r>
              <a:rPr lang="it-IT" sz="1800" b="0" dirty="0">
                <a:latin typeface="Arial (Body)"/>
                <a:cs typeface="Times New Roman" panose="02020603050405020304" pitchFamily="18" charset="0"/>
              </a:rPr>
              <a:t>: un ID univoco per la regione (basta premere invio per generare un ID).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800" dirty="0">
                <a:latin typeface="Arial (Body)"/>
                <a:cs typeface="Times New Roman" panose="02020603050405020304" pitchFamily="18" charset="0"/>
              </a:rPr>
              <a:t>Coordinate della posizione [X,Y]</a:t>
            </a:r>
            <a:r>
              <a:rPr lang="it-IT" sz="1800" b="0" dirty="0">
                <a:latin typeface="Arial (Body)"/>
                <a:cs typeface="Times New Roman" panose="02020603050405020304" pitchFamily="18" charset="0"/>
              </a:rPr>
              <a:t>: Questo insieme di valori consente di regolare la posizione della regione rispetto ad altre aree. Ad esempio, se la regione A si trova alle coordinate 1000, 1000 e si crea una nuova regione B a 1000, 1001, la regione B si troverà direttamente a nord della regione A.</a:t>
            </a:r>
          </a:p>
        </p:txBody>
      </p:sp>
    </p:spTree>
    <p:extLst>
      <p:ext uri="{BB962C8B-B14F-4D97-AF65-F5344CB8AC3E}">
        <p14:creationId xmlns:p14="http://schemas.microsoft.com/office/powerpoint/2010/main" val="83838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/>
          <a:lstStyle/>
          <a:p>
            <a:r>
              <a:rPr lang="en-US" dirty="0"/>
              <a:t>Prima </a:t>
            </a:r>
            <a:r>
              <a:rPr lang="en-US" dirty="0" err="1"/>
              <a:t>Regione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157BA24-4394-F587-3AC7-A4D6489E375A}"/>
              </a:ext>
            </a:extLst>
          </p:cNvPr>
          <p:cNvSpPr txBox="1">
            <a:spLocks/>
          </p:cNvSpPr>
          <p:nvPr/>
        </p:nvSpPr>
        <p:spPr>
          <a:xfrm>
            <a:off x="179512" y="1916832"/>
            <a:ext cx="8424936" cy="3384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800" dirty="0">
                <a:latin typeface="Arial (Body)"/>
                <a:cs typeface="Times New Roman" panose="02020603050405020304" pitchFamily="18" charset="0"/>
              </a:rPr>
              <a:t>Indirizzo IP interno</a:t>
            </a:r>
            <a:r>
              <a:rPr lang="it-IT" sz="1800" b="0" dirty="0">
                <a:latin typeface="Arial (Body)"/>
                <a:cs typeface="Times New Roman" panose="02020603050405020304" pitchFamily="18" charset="0"/>
              </a:rPr>
              <a:t>: Nella maggior parte dei casi è sufficiente premere invio e utilizzare il valore predefinito.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800" dirty="0">
                <a:latin typeface="Arial (Body)"/>
                <a:cs typeface="Times New Roman" panose="02020603050405020304" pitchFamily="18" charset="0"/>
              </a:rPr>
              <a:t>Porta interna (default 9000)</a:t>
            </a:r>
            <a:r>
              <a:rPr lang="it-IT" sz="1800" b="0" dirty="0">
                <a:latin typeface="Arial (Body)"/>
                <a:cs typeface="Times New Roman" panose="02020603050405020304" pitchFamily="18" charset="0"/>
              </a:rPr>
              <a:t>: La porta interna utilizzata per le comunicazioni. Se si desidera che altri possano accedere al mondo 3D, è necessario configurare il firewall o il router per consentire il traffico TCP e UDP attraverso questa porta. Ogni regione del mondo 3D deve utilizzare una porta diversa.</a:t>
            </a:r>
          </a:p>
        </p:txBody>
      </p:sp>
    </p:spTree>
    <p:extLst>
      <p:ext uri="{BB962C8B-B14F-4D97-AF65-F5344CB8AC3E}">
        <p14:creationId xmlns:p14="http://schemas.microsoft.com/office/powerpoint/2010/main" val="812922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59614"/>
          </a:xfrm>
        </p:spPr>
        <p:txBody>
          <a:bodyPr/>
          <a:lstStyle/>
          <a:p>
            <a:r>
              <a:rPr lang="en-US" dirty="0"/>
              <a:t>Prima </a:t>
            </a:r>
            <a:r>
              <a:rPr lang="en-US" dirty="0" err="1"/>
              <a:t>Regione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5" y="1844825"/>
            <a:ext cx="8856984" cy="3672408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dirty="0"/>
              <a:t>Nome host </a:t>
            </a:r>
            <a:r>
              <a:rPr lang="en-US" dirty="0" err="1"/>
              <a:t>esterno</a:t>
            </a:r>
            <a:r>
              <a:rPr lang="en-US" dirty="0"/>
              <a:t>:</a:t>
            </a:r>
            <a:endParaRPr lang="it-IT" sz="2800" dirty="0"/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dirty="0"/>
              <a:t> Se si desidera consentire solo le connessioni da macchine della rete LAN locale, è possibile utilizzare SYSTEMIP (predefinito) o l'indirizzo IP della LAN della macchina (ad esempio 192.168.0.1).</a:t>
            </a:r>
            <a:endParaRPr lang="it-IT" sz="2800" dirty="0"/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dirty="0"/>
              <a:t> Se si desidera che chiunque possa connettersi al mondo 3D, è necessario utilizzare l'indirizzo IP esterno o il nome </a:t>
            </a:r>
            <a:r>
              <a:rPr lang="it-IT" dirty="0" err="1"/>
              <a:t>host</a:t>
            </a:r>
            <a:r>
              <a:rPr lang="it-IT" dirty="0"/>
              <a:t> della macchina (ad esempio </a:t>
            </a:r>
            <a:r>
              <a:rPr lang="it-IT" dirty="0" err="1"/>
              <a:t>myworld.org</a:t>
            </a:r>
            <a:r>
              <a:rPr lang="it-IT" dirty="0"/>
              <a:t>).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468439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59614"/>
          </a:xfrm>
        </p:spPr>
        <p:txBody>
          <a:bodyPr/>
          <a:lstStyle/>
          <a:p>
            <a:r>
              <a:rPr lang="en-US" dirty="0" err="1"/>
              <a:t>Tenuta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739" y="2276872"/>
            <a:ext cx="8560521" cy="230425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Si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può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creare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"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Tenuta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" a cui 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regione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apparterrà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proprietario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: </a:t>
            </a:r>
          </a:p>
          <a:p>
            <a:pPr marL="800100" lvl="1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Nome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proprietà</a:t>
            </a:r>
            <a:endParaRPr lang="en-US" sz="1800" b="0" dirty="0">
              <a:latin typeface="Arial (Body)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Proprietario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(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nome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cognome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password)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Questo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sarà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/avatar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amministratore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permessi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avanzati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nel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mondo 3D!</a:t>
            </a:r>
          </a:p>
        </p:txBody>
      </p:sp>
    </p:spTree>
    <p:extLst>
      <p:ext uri="{BB962C8B-B14F-4D97-AF65-F5344CB8AC3E}">
        <p14:creationId xmlns:p14="http://schemas.microsoft.com/office/powerpoint/2010/main" val="1309746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791200" cy="759614"/>
          </a:xfrm>
        </p:spPr>
        <p:txBody>
          <a:bodyPr/>
          <a:lstStyle/>
          <a:p>
            <a:r>
              <a:rPr lang="en-US" dirty="0"/>
              <a:t>CONSOLE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44824"/>
            <a:ext cx="8560521" cy="3168352"/>
          </a:xfrm>
        </p:spPr>
        <p:txBody>
          <a:bodyPr>
            <a:norm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simulazione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esecuzione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attesa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connessioni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! Si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dovrebbe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avere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accesso 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console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mostra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stato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simulazione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Ora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testare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simulazione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provando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connettersi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ad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con un viewer 3D (ad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esempio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Firestorm).</a:t>
            </a:r>
          </a:p>
          <a:p>
            <a:pPr marL="285750" indent="-28575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seguito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basterà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eseguirlo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volta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desidera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avviare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simulazione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3D World (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nel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server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produzione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può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impostare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l'applicazione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 modo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venga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eseguita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automaticamente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all'avvio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sistema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6534444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2573</TotalTime>
  <Words>765</Words>
  <Application>Microsoft Office PowerPoint</Application>
  <PresentationFormat>On-screen Show (4:3)</PresentationFormat>
  <Paragraphs>46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Arial </vt:lpstr>
      <vt:lpstr>Arial (Body)</vt:lpstr>
      <vt:lpstr>Arial Black</vt:lpstr>
      <vt:lpstr>Calibri</vt:lpstr>
      <vt:lpstr>Verdana</vt:lpstr>
      <vt:lpstr>Wingdings</vt:lpstr>
      <vt:lpstr>Základné</vt:lpstr>
      <vt:lpstr>2. Installazione Open Simulator</vt:lpstr>
      <vt:lpstr>Download</vt:lpstr>
      <vt:lpstr>Prima Regione</vt:lpstr>
      <vt:lpstr>Prima Regione</vt:lpstr>
      <vt:lpstr>Prima Regione</vt:lpstr>
      <vt:lpstr>Prima Regione</vt:lpstr>
      <vt:lpstr>Prima Regione</vt:lpstr>
      <vt:lpstr>Tenuta</vt:lpstr>
      <vt:lpstr>CONSOLE</vt:lpstr>
      <vt:lpstr>Configurazione</vt:lpstr>
      <vt:lpstr>DATABASE</vt:lpstr>
      <vt:lpstr>Distribuzione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Athanasios Christopoulos</cp:lastModifiedBy>
  <cp:revision>177</cp:revision>
  <cp:lastPrinted>2019-02-12T08:21:40Z</cp:lastPrinted>
  <dcterms:created xsi:type="dcterms:W3CDTF">2019-02-10T21:49:04Z</dcterms:created>
  <dcterms:modified xsi:type="dcterms:W3CDTF">2022-09-17T08:43:11Z</dcterms:modified>
</cp:coreProperties>
</file>