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312" r:id="rId4"/>
    <p:sldId id="320" r:id="rId5"/>
    <p:sldId id="308" r:id="rId6"/>
    <p:sldId id="321" r:id="rId7"/>
    <p:sldId id="322" r:id="rId8"/>
    <p:sldId id="323" r:id="rId9"/>
    <p:sldId id="324" r:id="rId10"/>
    <p:sldId id="325" r:id="rId11"/>
    <p:sldId id="326" r:id="rId12"/>
  </p:sldIdLst>
  <p:sldSz cx="9144000" cy="6858000" type="screen4x3"/>
  <p:notesSz cx="7315200" cy="96012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67" autoAdjust="0"/>
    <p:restoredTop sz="93399" autoAdjust="0"/>
  </p:normalViewPr>
  <p:slideViewPr>
    <p:cSldViewPr>
      <p:cViewPr varScale="1">
        <p:scale>
          <a:sx n="107" d="100"/>
          <a:sy n="107" d="100"/>
        </p:scale>
        <p:origin x="15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2E2F8-8C27-4303-A77C-E724F5C8016B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3F0D-312C-4AED-8EB4-1582FE5784D7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770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6260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4993F-1191-4E28-A105-C8612743DD3B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14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 "/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Autofit/>
          </a:bodyPr>
          <a:lstStyle>
            <a:lvl1pPr>
              <a:defRPr sz="2400"/>
            </a:lvl1pPr>
          </a:lstStyle>
          <a:p>
            <a:r>
              <a:rPr lang="sk-SK" dirty="0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A76AC6C-1845-4AD9-86CE-459EC2905EDA}" type="datetimeFigureOut">
              <a:rPr lang="sk-SK" smtClean="0"/>
              <a:pPr/>
              <a:t>17. 9. 2022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Float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String" TargetMode="External"/><Relationship Id="rId4" Type="http://schemas.openxmlformats.org/officeDocument/2006/relationships/hyperlink" Target="http://wiki.secondlife.com/wiki/Vecto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Intege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Key" TargetMode="External"/><Relationship Id="rId4" Type="http://schemas.openxmlformats.org/officeDocument/2006/relationships/hyperlink" Target="http://wiki.secondlife.com/wiki/Stri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Integer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Key" TargetMode="External"/><Relationship Id="rId4" Type="http://schemas.openxmlformats.org/officeDocument/2006/relationships/hyperlink" Target="http://wiki.secondlife.com/wiki/Str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Lis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Ke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iki.secondlife.com/wiki/Integer" TargetMode="External"/><Relationship Id="rId4" Type="http://schemas.openxmlformats.org/officeDocument/2006/relationships/hyperlink" Target="http://wiki.secondlife.com/wiki/Lis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iki.secondlife.com/wiki/Key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secondlife.com/wiki/String" TargetMode="External"/><Relationship Id="rId2" Type="http://schemas.openxmlformats.org/officeDocument/2006/relationships/hyperlink" Target="http://wiki.secondlife.com/wiki/Integ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iki.secondlife.com/wiki/Ke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/>
          <a:lstStyle/>
          <a:p>
            <a:pPr algn="ctr"/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8.	Scripting </a:t>
            </a:r>
            <a:r>
              <a:rPr lang="fr-FR" sz="40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avanzato</a:t>
            </a:r>
            <a:endParaRPr lang="en-US" sz="40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Montserrat"/>
              <a:cs typeface="Calibri" panose="020F0502020204030204" pitchFamily="34" charset="0"/>
              <a:sym typeface="Montserrat"/>
            </a:endParaRP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cap="small" dirty="0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00034" y="6286520"/>
            <a:ext cx="8101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EF8E7B"/>
                </a:solidFill>
              </a:rPr>
              <a:t>3D Worlds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Comunicazioni tra parti di un insieme collegato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04864"/>
            <a:ext cx="8712968" cy="288032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molti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ha uno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ROOT di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insieme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desidera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manipolare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aspetti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membri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gruppo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loro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colore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la texture o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trasparenza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fatto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l'approccio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cui sopra 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linguaggio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LSL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offre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serie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ROOT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manipolare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parti. </a:t>
            </a:r>
          </a:p>
        </p:txBody>
      </p:sp>
    </p:spTree>
    <p:extLst>
      <p:ext uri="{BB962C8B-B14F-4D97-AF65-F5344CB8AC3E}">
        <p14:creationId xmlns:p14="http://schemas.microsoft.com/office/powerpoint/2010/main" val="1129110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Comunicazioni tra parti di un insieme collegato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916832"/>
            <a:ext cx="8712968" cy="252028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llSetLinkAlpha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llSetLinkColor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llSetLinkTexture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ROOT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modificare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trasparenza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colore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la texture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parti.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simili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quelli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normali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ma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hanno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argomento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aggiuntivo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parti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desidera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manipolare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63CEB4-3162-47BA-81E5-04AD5BD747EE}"/>
              </a:ext>
            </a:extLst>
          </p:cNvPr>
          <p:cNvSpPr txBox="1"/>
          <p:nvPr/>
        </p:nvSpPr>
        <p:spPr>
          <a:xfrm>
            <a:off x="287016" y="4581128"/>
            <a:ext cx="8856984" cy="1611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llSetLinkAlpha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 </a:t>
            </a:r>
            <a:r>
              <a:rPr lang="en-US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link, </a:t>
            </a:r>
            <a:r>
              <a:rPr lang="en-US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3" tooltip="Float"/>
              </a:rPr>
              <a:t>float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alpha, </a:t>
            </a:r>
            <a:r>
              <a:rPr lang="en-US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face );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llSetLinkColor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 </a:t>
            </a:r>
            <a:r>
              <a:rPr lang="en-US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link, </a:t>
            </a:r>
            <a:r>
              <a:rPr lang="en-US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4" tooltip="Vector"/>
              </a:rPr>
              <a:t>vector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color, </a:t>
            </a:r>
            <a:r>
              <a:rPr lang="en-US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face );</a:t>
            </a:r>
            <a:endParaRPr lang="en-US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llSetLinkTexture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 </a:t>
            </a:r>
            <a:r>
              <a:rPr lang="en-US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link, </a:t>
            </a:r>
            <a:r>
              <a:rPr lang="en-US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5" tooltip="String"/>
              </a:rPr>
              <a:t>string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texture, </a:t>
            </a:r>
            <a:r>
              <a:rPr lang="en-US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  <a:hlinkClick r:id="rId2" tooltip="Integer"/>
              </a:rPr>
              <a:t>integer</a:t>
            </a:r>
            <a:r>
              <a:rPr lang="en-US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 face );</a:t>
            </a:r>
            <a:endParaRPr lang="en-US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987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/>
          <a:lstStyle/>
          <a:p>
            <a:r>
              <a:rPr lang="en-US" dirty="0" err="1"/>
              <a:t>Introduzione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490305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attendere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qualsiasi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da -2147483648 a 2147483647.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0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aperto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volta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avatar scrive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qualcosa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chat '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vicina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’.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inviare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scrivendo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/ e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numero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"/3000 ciao"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invierà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"ciao" al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3000.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avatar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vicini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non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vedranno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chat.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Con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comunicare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informazioni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diversi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anche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comunicare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informazioni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parti di uno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stesso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'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', ma non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usano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/>
          <a:lstStyle/>
          <a:p>
            <a:r>
              <a:rPr lang="en-US" dirty="0" err="1"/>
              <a:t>Messaggi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80831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consentire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attendere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su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è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necessario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prima 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funzione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llListen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indicando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desidera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ascoltare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filtri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ricevere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o 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mittenti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consentiti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un avatar o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).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Questo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solitamente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richiamato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nell'evento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state_entry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E652C-1B69-4417-BE2C-5B225C320597}"/>
              </a:ext>
            </a:extLst>
          </p:cNvPr>
          <p:cNvSpPr txBox="1"/>
          <p:nvPr/>
        </p:nvSpPr>
        <p:spPr>
          <a:xfrm>
            <a:off x="827584" y="4941168"/>
            <a:ext cx="8064896" cy="271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llListen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US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channel, </a:t>
            </a:r>
            <a:r>
              <a:rPr lang="en-US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name, </a:t>
            </a:r>
            <a:r>
              <a:rPr lang="en-US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Key"/>
              </a:rPr>
              <a:t>key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id, </a:t>
            </a:r>
            <a:r>
              <a:rPr lang="en-US" sz="14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en-US" sz="14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msg );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04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/>
          <a:lstStyle/>
          <a:p>
            <a:r>
              <a:rPr lang="en-US" dirty="0" err="1"/>
              <a:t>Messaggi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016224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gestire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arrivo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necessario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l'evento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"listen".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inviato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vengono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eseguiti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all'interno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dell'evento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"listen".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adattare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comportamento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desiderato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base al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ricevuto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AE652C-1B69-4417-BE2C-5B225C320597}"/>
              </a:ext>
            </a:extLst>
          </p:cNvPr>
          <p:cNvSpPr txBox="1"/>
          <p:nvPr/>
        </p:nvSpPr>
        <p:spPr>
          <a:xfrm>
            <a:off x="323528" y="4686317"/>
            <a:ext cx="9559092" cy="286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listen( 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Integer"/>
              </a:rPr>
              <a:t>integer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channel, 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name, 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Key"/>
              </a:rPr>
              <a:t>key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id, </a:t>
            </a:r>
            <a:r>
              <a:rPr lang="en-US" sz="16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String"/>
              </a:rPr>
              <a:t>string</a:t>
            </a:r>
            <a:r>
              <a:rPr lang="en-US" sz="16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message ){ ; }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444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759614"/>
          </a:xfrm>
        </p:spPr>
        <p:txBody>
          <a:bodyPr/>
          <a:lstStyle/>
          <a:p>
            <a:r>
              <a:rPr lang="en-US" dirty="0" err="1"/>
              <a:t>Messaggi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100811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inviare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da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oggetto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usare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llSay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indicando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numero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del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8C02B-130C-4073-BC4C-733ED6E48D24}"/>
              </a:ext>
            </a:extLst>
          </p:cNvPr>
          <p:cNvSpPr txBox="1"/>
          <p:nvPr/>
        </p:nvSpPr>
        <p:spPr>
          <a:xfrm>
            <a:off x="1619672" y="3290923"/>
            <a:ext cx="6048672" cy="286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llSay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msg 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370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23442"/>
            <a:ext cx="5791200" cy="759614"/>
          </a:xfrm>
        </p:spPr>
        <p:txBody>
          <a:bodyPr/>
          <a:lstStyle/>
          <a:p>
            <a:r>
              <a:rPr lang="en-US" dirty="0" err="1"/>
              <a:t>Parametri</a:t>
            </a:r>
            <a:r>
              <a:rPr lang="en-US" dirty="0"/>
              <a:t> </a:t>
            </a:r>
            <a:r>
              <a:rPr lang="en-US" dirty="0" err="1"/>
              <a:t>multipli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88032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A volte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volere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inviare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valore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attraverso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Una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soluzione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potrebbe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essere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creare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stringa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contenga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tutti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desidera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inviare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separati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da un carattere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(ad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esempio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due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':’).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riceve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nell'evento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ascolto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dividere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in base al carattere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'llParseString2List'.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26D344-A67F-48A0-AAD4-525060180215}"/>
              </a:ext>
            </a:extLst>
          </p:cNvPr>
          <p:cNvSpPr txBox="1"/>
          <p:nvPr/>
        </p:nvSpPr>
        <p:spPr>
          <a:xfrm>
            <a:off x="971600" y="5229200"/>
            <a:ext cx="7416824" cy="888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list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llParseString2List(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src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list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separators,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List"/>
              </a:rPr>
              <a:t>list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spacers 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300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5791200" cy="687606"/>
          </a:xfrm>
        </p:spPr>
        <p:txBody>
          <a:bodyPr/>
          <a:lstStyle/>
          <a:p>
            <a:r>
              <a:rPr lang="en-US" dirty="0"/>
              <a:t>MENU di </a:t>
            </a:r>
            <a:r>
              <a:rPr lang="en-US" dirty="0" err="1"/>
              <a:t>dialogo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2448272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modo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inviare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menu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dialogo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llDialog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genera un menu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per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con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e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alcune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opzioni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/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pulsanti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l'utente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seleziona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uno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pulsanti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,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viene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inviato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a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26D344-A67F-48A0-AAD4-525060180215}"/>
              </a:ext>
            </a:extLst>
          </p:cNvPr>
          <p:cNvSpPr txBox="1"/>
          <p:nvPr/>
        </p:nvSpPr>
        <p:spPr>
          <a:xfrm>
            <a:off x="953598" y="4847879"/>
            <a:ext cx="7236804" cy="888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llDialog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Key"/>
              </a:rPr>
              <a:t>key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avatar,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message,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List"/>
              </a:rPr>
              <a:t>list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buttons,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channel );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432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Comunicazioni tra parti di un insieme collegato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550" y="2144251"/>
            <a:ext cx="8712968" cy="2520280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La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comunicazione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tra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parti di un set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approccio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simile, ma non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necessario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utilizzare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numeri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canale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Si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possono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specificare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le parti a cui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vuole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inviare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  <a:p>
            <a:pPr marL="457200" indent="-457200" algn="just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gestire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altre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parti,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necessario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aggiungere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evento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"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link_message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"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all'interno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di uno script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parte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che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gestirà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8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800" b="0" dirty="0">
                <a:latin typeface="Arial (Body)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F9DB99-792B-429D-BB0F-67720D31F3BB}"/>
              </a:ext>
            </a:extLst>
          </p:cNvPr>
          <p:cNvSpPr txBox="1"/>
          <p:nvPr/>
        </p:nvSpPr>
        <p:spPr>
          <a:xfrm>
            <a:off x="539552" y="4959504"/>
            <a:ext cx="8352928" cy="888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link_message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sender_num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num,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str, 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Key"/>
              </a:rPr>
              <a:t>key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 ){;}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358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Comunicazioni tra parti di un insieme collegato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3240360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Per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inviare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a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un'altra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parte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dell'insieme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può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usare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comando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'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llMessageLinked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'. </a:t>
            </a:r>
          </a:p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Il primo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argomento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specifica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l'ID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dell'insieme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collegato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della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particolare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parte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a cui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vuole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inviare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il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o uno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dei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seguenti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valori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(LINK_ROOT, LINK_SET, LINK_ALL_OTHERS, LINK_ALL_CHILDREN, LINK_THIS). </a:t>
            </a:r>
          </a:p>
          <a:p>
            <a:pPr marL="457200" indent="-457200" algn="just">
              <a:lnSpc>
                <a:spcPct val="16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In modo simile a '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llSay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'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invia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messaggio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stringa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, ma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è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possibile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inviare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anche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un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intero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o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una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variabile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chiave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, utile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quando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si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vogliono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inviare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più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 </a:t>
            </a:r>
            <a:r>
              <a:rPr lang="en-US" sz="1600" b="0" dirty="0" err="1">
                <a:latin typeface="Arial (Body)"/>
                <a:cs typeface="Times New Roman" panose="02020603050405020304" pitchFamily="18" charset="0"/>
              </a:rPr>
              <a:t>informazioni</a:t>
            </a:r>
            <a:r>
              <a:rPr lang="en-US" sz="1600" b="0" dirty="0">
                <a:latin typeface="Arial (Body)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D5795B-7044-4DA4-90E3-FA9AE1DA51A1}"/>
              </a:ext>
            </a:extLst>
          </p:cNvPr>
          <p:cNvSpPr txBox="1"/>
          <p:nvPr/>
        </p:nvSpPr>
        <p:spPr>
          <a:xfrm>
            <a:off x="755576" y="5517232"/>
            <a:ext cx="7776864" cy="888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800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llMessageLinked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link,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Integer"/>
              </a:rPr>
              <a:t>integer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num,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String"/>
              </a:rPr>
              <a:t>string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str, 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Key"/>
              </a:rPr>
              <a:t>key</a:t>
            </a:r>
            <a:r>
              <a:rPr lang="en-US" sz="1800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id );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672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2623</TotalTime>
  <Words>839</Words>
  <Application>Microsoft Office PowerPoint</Application>
  <PresentationFormat>On-screen Show (4:3)</PresentationFormat>
  <Paragraphs>50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 </vt:lpstr>
      <vt:lpstr>Arial (Body)</vt:lpstr>
      <vt:lpstr>Arial Black</vt:lpstr>
      <vt:lpstr>Calibri</vt:lpstr>
      <vt:lpstr>Courier New</vt:lpstr>
      <vt:lpstr>Verdana</vt:lpstr>
      <vt:lpstr>Wingdings</vt:lpstr>
      <vt:lpstr>Základné</vt:lpstr>
      <vt:lpstr>8. Scripting avanzato</vt:lpstr>
      <vt:lpstr>Introduzione</vt:lpstr>
      <vt:lpstr>Messaggi</vt:lpstr>
      <vt:lpstr>Messaggi</vt:lpstr>
      <vt:lpstr>Messaggi</vt:lpstr>
      <vt:lpstr>Parametri multipli</vt:lpstr>
      <vt:lpstr>MENU di dialogo</vt:lpstr>
      <vt:lpstr>Comunicazioni tra parti di un insieme collegato</vt:lpstr>
      <vt:lpstr>Comunicazioni tra parti di un insieme collegato</vt:lpstr>
      <vt:lpstr>Comunicazioni tra parti di un insieme collegato</vt:lpstr>
      <vt:lpstr>Comunicazioni tra parti di un insieme collegato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191</cp:revision>
  <cp:lastPrinted>2019-02-12T08:21:40Z</cp:lastPrinted>
  <dcterms:created xsi:type="dcterms:W3CDTF">2019-02-10T21:49:04Z</dcterms:created>
  <dcterms:modified xsi:type="dcterms:W3CDTF">2022-09-17T09:00:32Z</dcterms:modified>
</cp:coreProperties>
</file>