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2" r:id="rId4"/>
    <p:sldId id="320" r:id="rId5"/>
    <p:sldId id="308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7" autoAdjust="0"/>
    <p:restoredTop sz="93399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26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Float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String" TargetMode="External"/><Relationship Id="rId4" Type="http://schemas.openxmlformats.org/officeDocument/2006/relationships/hyperlink" Target="http://wiki.secondlife.com/wiki/Vec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L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Ke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Integer" TargetMode="External"/><Relationship Id="rId4" Type="http://schemas.openxmlformats.org/officeDocument/2006/relationships/hyperlink" Target="http://wiki.secondlife.com/wiki/Lis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8.	Scripting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avanzato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Comunicazioni tra parti di un insieme collegato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288032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molti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ha uno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ROOT di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insieme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aspetti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membri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gruppo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loro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la texture o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trasparenza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l'approccio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cui sopra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linguaggio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offre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serie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ROOT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parti. </a:t>
            </a:r>
          </a:p>
        </p:txBody>
      </p:sp>
    </p:spTree>
    <p:extLst>
      <p:ext uri="{BB962C8B-B14F-4D97-AF65-F5344CB8AC3E}">
        <p14:creationId xmlns:p14="http://schemas.microsoft.com/office/powerpoint/2010/main" val="11291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Comunicazioni tra parti di un insieme collegato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252028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llSetLinkAlpha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llSetLinkColor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llSetLinkTexture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ROOT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trasparenza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la texture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simili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quelli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normali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ma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hanno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argomento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aggiuntivo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parti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manipolare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3CEB4-3162-47BA-81E5-04AD5BD747EE}"/>
              </a:ext>
            </a:extLst>
          </p:cNvPr>
          <p:cNvSpPr txBox="1"/>
          <p:nvPr/>
        </p:nvSpPr>
        <p:spPr>
          <a:xfrm>
            <a:off x="287016" y="4581128"/>
            <a:ext cx="8856984" cy="1611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llSetLinkAlpha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link,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3" tooltip="Float"/>
              </a:rPr>
              <a:t>float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alpha,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face 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llSetLinkColor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link,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4" tooltip="Vector"/>
              </a:rPr>
              <a:t>vector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color,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face );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llSetLinkTexture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link,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5" tooltip="String"/>
              </a:rPr>
              <a:t>string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texture, 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2" tooltip="Integer"/>
              </a:rPr>
              <a:t>integer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face );</a:t>
            </a:r>
            <a:endParaRPr lang="en-US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 err="1"/>
              <a:t>Introduzione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attendere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da -2147483648 a 2147483647.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0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aperto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volta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avatar scrive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qualcosa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chat '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vicina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’.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scrivendo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/ e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numero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"/3000 ciao"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invierà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"ciao" al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3000.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avatar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vicini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non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vedranno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chat.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informazioni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diversi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informazioni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 di 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stesso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'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', ma non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 err="1"/>
              <a:t>Messaggi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consentire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attendere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prima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llListen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indicando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ascoltare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filtri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ricevere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mittenti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consentiti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un avatar o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solitamente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richiamato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state_entry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827584" y="4941168"/>
            <a:ext cx="8064896" cy="271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llListen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name,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id, </a:t>
            </a:r>
            <a:r>
              <a:rPr lang="en-US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msg );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 err="1"/>
              <a:t>Messaggi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01622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gestire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arrivo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"listen".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vengono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"listen".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adattare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comportamento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base al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ricevuto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323528" y="4686317"/>
            <a:ext cx="9559092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listen(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name,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id, 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en-US" sz="16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message ){ ; }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4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Messaggi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0081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llSay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indicando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numero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E8C02B-130C-4073-BC4C-733ED6E48D24}"/>
              </a:ext>
            </a:extLst>
          </p:cNvPr>
          <p:cNvSpPr txBox="1"/>
          <p:nvPr/>
        </p:nvSpPr>
        <p:spPr>
          <a:xfrm>
            <a:off x="1619672" y="3290923"/>
            <a:ext cx="6048672" cy="286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llSay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msg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23442"/>
            <a:ext cx="5791200" cy="759614"/>
          </a:xfrm>
        </p:spPr>
        <p:txBody>
          <a:bodyPr/>
          <a:lstStyle/>
          <a:p>
            <a:r>
              <a:rPr lang="en-US" dirty="0" err="1"/>
              <a:t>Parametri</a:t>
            </a:r>
            <a:r>
              <a:rPr lang="en-US" dirty="0"/>
              <a:t> </a:t>
            </a:r>
            <a:r>
              <a:rPr lang="en-US" dirty="0" err="1"/>
              <a:t>multipli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8032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A volte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volere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attraverso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soluzione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potrebbe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stringa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contenga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tutti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separati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un carattere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due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':’).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riceve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ascolto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dividere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base al carattere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'llParseString2List'.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971600" y="5229200"/>
            <a:ext cx="7416824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llParseString2List(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separators,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spacers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0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687606"/>
          </a:xfrm>
        </p:spPr>
        <p:txBody>
          <a:bodyPr/>
          <a:lstStyle/>
          <a:p>
            <a:r>
              <a:rPr lang="en-US" dirty="0"/>
              <a:t>MENU di </a:t>
            </a:r>
            <a:r>
              <a:rPr lang="en-US" dirty="0" err="1"/>
              <a:t>dialogo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44827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modo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menu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dialogo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llDialog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genera un menu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con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/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pulsanti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pulsanti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953598" y="4847879"/>
            <a:ext cx="7236804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llDialog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Key"/>
              </a:rPr>
              <a:t>key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avatar,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message,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List"/>
              </a:rPr>
              <a:t>list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buttons,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 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3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Comunicazioni tra parti di un insieme collegato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50" y="2144251"/>
            <a:ext cx="8712968" cy="252028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comunicazione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parti di un set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approccio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simile, ma non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numeri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canale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Si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parti a cui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vuole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gestire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aggiungere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link_message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uno script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gestirà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DB99-792B-429D-BB0F-67720D31F3BB}"/>
              </a:ext>
            </a:extLst>
          </p:cNvPr>
          <p:cNvSpPr txBox="1"/>
          <p:nvPr/>
        </p:nvSpPr>
        <p:spPr>
          <a:xfrm>
            <a:off x="539552" y="4959504"/>
            <a:ext cx="8352928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link_message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sender_num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num,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str,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 ){;}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Comunicazioni tra parti di un insieme collegato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24036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un'altra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dell'insieme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usare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'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llMessageLinked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'.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Il primo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argomento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specifica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l'ID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dell'insieme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particolare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parte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a cui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vuole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o uno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seguenti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(LINK_ROOT, LINK_SET, LINK_ALL_OTHERS, LINK_ALL_CHILDREN, LINK_THIS).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In modo simile a '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llSay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'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messaggio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stringa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ma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intero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variabile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chiave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, utile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vogliono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inviare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600" b="0" dirty="0" err="1">
                <a:latin typeface="Arial (Body)"/>
                <a:cs typeface="Times New Roman" panose="02020603050405020304" pitchFamily="18" charset="0"/>
              </a:rPr>
              <a:t>informazioni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5795B-7044-4DA4-90E3-FA9AE1DA51A1}"/>
              </a:ext>
            </a:extLst>
          </p:cNvPr>
          <p:cNvSpPr txBox="1"/>
          <p:nvPr/>
        </p:nvSpPr>
        <p:spPr>
          <a:xfrm>
            <a:off x="755576" y="5517232"/>
            <a:ext cx="7776864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llMessageLinked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link,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num,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str,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</a:t>
            </a:r>
            <a:r>
              <a:rPr lang="en-US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2623</TotalTime>
  <Words>839</Words>
  <Application>Microsoft Office PowerPoint</Application>
  <PresentationFormat>On-screen Show (4:3)</PresentationFormat>
  <Paragraphs>50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8. Scripting avanzato</vt:lpstr>
      <vt:lpstr>Introduzione</vt:lpstr>
      <vt:lpstr>Messaggi</vt:lpstr>
      <vt:lpstr>Messaggi</vt:lpstr>
      <vt:lpstr>Messaggi</vt:lpstr>
      <vt:lpstr>Parametri multipli</vt:lpstr>
      <vt:lpstr>MENU di dialogo</vt:lpstr>
      <vt:lpstr>Comunicazioni tra parti di un insieme collegato</vt:lpstr>
      <vt:lpstr>Comunicazioni tra parti di un insieme collegato</vt:lpstr>
      <vt:lpstr>Comunicazioni tra parti di un insieme collegato</vt:lpstr>
      <vt:lpstr>Comunicazioni tra parti di un insieme collegato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191</cp:revision>
  <cp:lastPrinted>2019-02-12T08:21:40Z</cp:lastPrinted>
  <dcterms:created xsi:type="dcterms:W3CDTF">2019-02-10T21:49:04Z</dcterms:created>
  <dcterms:modified xsi:type="dcterms:W3CDTF">2022-09-17T09:00:32Z</dcterms:modified>
</cp:coreProperties>
</file>