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302" r:id="rId4"/>
    <p:sldId id="303" r:id="rId5"/>
    <p:sldId id="304" r:id="rId6"/>
    <p:sldId id="305" r:id="rId7"/>
    <p:sldId id="306" r:id="rId8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95" autoAdjust="0"/>
    <p:restoredTop sz="93539" autoAdjust="0"/>
  </p:normalViewPr>
  <p:slideViewPr>
    <p:cSldViewPr>
      <p:cViewPr varScale="1">
        <p:scale>
          <a:sx n="107" d="100"/>
          <a:sy n="107" d="100"/>
        </p:scale>
        <p:origin x="157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80375"/>
            <a:ext cx="8072494" cy="1297250"/>
          </a:xfrm>
        </p:spPr>
        <p:txBody>
          <a:bodyPr/>
          <a:lstStyle/>
          <a:p>
            <a:pPr algn="ctr"/>
            <a:r>
              <a:rPr lang="fr-FR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5.	 </a:t>
            </a:r>
            <a:r>
              <a:rPr lang="fr-FR" sz="4000" b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Terreni</a:t>
            </a:r>
            <a:r>
              <a:rPr lang="fr-FR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, Texture, Media in un </a:t>
            </a:r>
            <a:r>
              <a:rPr lang="fr-FR" sz="4000" b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oggetto</a:t>
            </a:r>
            <a:r>
              <a:rPr lang="fr-FR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</a:t>
            </a:r>
            <a:r>
              <a:rPr lang="fr-FR" sz="4000" b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primitivo</a:t>
            </a:r>
            <a:br>
              <a:rPr lang="fr-FR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</a:b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EF8E7B"/>
                </a:solidFill>
              </a:rPr>
              <a:t>3D Worlds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759614"/>
          </a:xfrm>
        </p:spPr>
        <p:txBody>
          <a:bodyPr/>
          <a:lstStyle/>
          <a:p>
            <a:r>
              <a:rPr lang="en-US" dirty="0" err="1"/>
              <a:t>Terreni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72816"/>
            <a:ext cx="8712968" cy="4176464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modificare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terreno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regione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cambiando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l'altezza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del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terreno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luogo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Un modo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modificare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l'altezza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entrare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nel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Mondo 3D come avatar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strumenti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forniti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dal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Visualizzatore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3D (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necessario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proprietario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della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regione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regione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configurata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consentire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modifica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del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terreno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farlo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fate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clic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con il tasto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destro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del mouse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punto del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terreno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selezionate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"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Modifica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terreno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":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aprirà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casella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degli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strumenti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modifica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del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terreno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5791200" cy="717020"/>
          </a:xfrm>
        </p:spPr>
        <p:txBody>
          <a:bodyPr/>
          <a:lstStyle/>
          <a:p>
            <a:r>
              <a:rPr lang="en-US" dirty="0" err="1"/>
              <a:t>terreni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32048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Un modo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rapido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impostare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rapidamente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mappa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dell'altezza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valori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specifici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usare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comando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"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riempimento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terreno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"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nella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console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Opensimulator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Esiste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anche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software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terze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parti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può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usato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generare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file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terreno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(heightmap) da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usare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Opensimulator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terreno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OpenSim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fondamentalmente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file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immagine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composto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scala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grigi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Un punto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nero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corrisponde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un'altitudine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pari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 zero, o a venti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metri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(60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piedi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 sotto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livello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del mare default. L3DT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un'applicazione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Windows per 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generazione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mappe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del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terreno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texture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può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utilizzata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generare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file del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terreno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alta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qualità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2077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5791200" cy="759614"/>
          </a:xfrm>
        </p:spPr>
        <p:txBody>
          <a:bodyPr/>
          <a:lstStyle/>
          <a:p>
            <a:r>
              <a:rPr lang="en-US" dirty="0"/>
              <a:t>TEXTURE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3312368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In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qualsiasi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3D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creato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Opensimulator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è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assegnare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regolare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immagini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/texture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specifiche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piano.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Dal menu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modifica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primitivo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o di un set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collegato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è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accedere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scheda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"Texture"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modificare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l'immagine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della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texture.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Se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desidera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selezionare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superfici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specifiche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dell'oggetto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assicurarsi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selezionare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casella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controllo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"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Seleziona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faccia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".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Tenere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premuto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tasto 'select' se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desidera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selezionare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più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superfici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95263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759614"/>
          </a:xfrm>
        </p:spPr>
        <p:txBody>
          <a:bodyPr/>
          <a:lstStyle/>
          <a:p>
            <a:r>
              <a:rPr lang="en-US" dirty="0"/>
              <a:t>TEXTURE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374441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Selezionare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file di texture (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immagine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presenti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nell'inventario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(è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caricare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facilmente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immagini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applicarlo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alle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superfici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valori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sottostanti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(Scala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orizzontale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Scala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verticale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Ripetizioni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al metro,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Gradi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rotazione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Sfumatura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orizzontale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Sfumatura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verticale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aiutare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regolare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l'applicazione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della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texture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dell'immagine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È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modificare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anche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colore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regolare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trasparenza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l'effetto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brillante.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immagini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con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trasparenza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(come .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png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ottenere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2D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complicati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693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5791200" cy="1371600"/>
          </a:xfrm>
        </p:spPr>
        <p:txBody>
          <a:bodyPr/>
          <a:lstStyle/>
          <a:p>
            <a:r>
              <a:rPr lang="it-IT" dirty="0"/>
              <a:t>Media su un oggetto primitivo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276872"/>
            <a:ext cx="8712968" cy="2952328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Media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contribuire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rendere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mondo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più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interattivo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fornendo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modo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incorporare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pagine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web, video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altri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contenuti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basati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sul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web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nel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mondo.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Praticamente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tutto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ciò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ha un URL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può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incorporato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funzione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Media on a Prim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visualizzare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documento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Google Drive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pannello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documento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deve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'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Pubblico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sul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Web', in modo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accessibile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senza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accedere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a Google Drive. </a:t>
            </a:r>
          </a:p>
        </p:txBody>
      </p:sp>
    </p:spTree>
    <p:extLst>
      <p:ext uri="{BB962C8B-B14F-4D97-AF65-F5344CB8AC3E}">
        <p14:creationId xmlns:p14="http://schemas.microsoft.com/office/powerpoint/2010/main" val="3258724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5791200" cy="1371600"/>
          </a:xfrm>
        </p:spPr>
        <p:txBody>
          <a:bodyPr/>
          <a:lstStyle/>
          <a:p>
            <a:r>
              <a:rPr lang="it-IT" dirty="0"/>
              <a:t>Media su un oggetto primitivo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204864"/>
            <a:ext cx="8712968" cy="137160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inoltre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funzione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Media on a Prim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visualizzare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video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pannelli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all'interno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del mondo.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L'approccio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simile 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quello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della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precedente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È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necessario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l'URL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della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pagina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in cui è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ospitato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video.</a:t>
            </a:r>
          </a:p>
        </p:txBody>
      </p:sp>
    </p:spTree>
    <p:extLst>
      <p:ext uri="{BB962C8B-B14F-4D97-AF65-F5344CB8AC3E}">
        <p14:creationId xmlns:p14="http://schemas.microsoft.com/office/powerpoint/2010/main" val="1056378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2610</TotalTime>
  <Words>531</Words>
  <Application>Microsoft Office PowerPoint</Application>
  <PresentationFormat>On-screen Show (4:3)</PresentationFormat>
  <Paragraphs>24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</vt:lpstr>
      <vt:lpstr>Arial (Body)</vt:lpstr>
      <vt:lpstr>Arial Black</vt:lpstr>
      <vt:lpstr>Calibri</vt:lpstr>
      <vt:lpstr>Verdana</vt:lpstr>
      <vt:lpstr>Wingdings</vt:lpstr>
      <vt:lpstr>Základné</vt:lpstr>
      <vt:lpstr>5.  Terreni, Texture, Media in un oggetto primitivo </vt:lpstr>
      <vt:lpstr>Terreni</vt:lpstr>
      <vt:lpstr>terreni</vt:lpstr>
      <vt:lpstr>TEXTURE</vt:lpstr>
      <vt:lpstr>TEXTURE</vt:lpstr>
      <vt:lpstr>Media su un oggetto primitivo</vt:lpstr>
      <vt:lpstr>Media su un oggetto primitivo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Athanasios Christopoulos</cp:lastModifiedBy>
  <cp:revision>182</cp:revision>
  <cp:lastPrinted>2019-02-12T08:21:40Z</cp:lastPrinted>
  <dcterms:created xsi:type="dcterms:W3CDTF">2019-02-10T21:49:04Z</dcterms:created>
  <dcterms:modified xsi:type="dcterms:W3CDTF">2022-09-17T08:49:54Z</dcterms:modified>
</cp:coreProperties>
</file>