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33" r:id="rId4"/>
    <p:sldId id="334" r:id="rId5"/>
    <p:sldId id="335" r:id="rId6"/>
    <p:sldId id="336" r:id="rId7"/>
    <p:sldId id="337" r:id="rId8"/>
    <p:sldId id="338" r:id="rId9"/>
    <p:sldId id="339" r:id="rId10"/>
    <p:sldId id="340" r:id="rId11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5330A5"/>
    <a:srgbClr val="EF8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95" autoAdjust="0"/>
    <p:restoredTop sz="93539" autoAdjust="0"/>
  </p:normalViewPr>
  <p:slideViewPr>
    <p:cSldViewPr>
      <p:cViewPr varScale="1">
        <p:scale>
          <a:sx n="107" d="100"/>
          <a:sy n="107" d="100"/>
        </p:scale>
        <p:origin x="15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81947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04770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00505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15990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343749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588185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9461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0510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07838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00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FFC000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1" name="Obraz 1">
            <a:extLst>
              <a:ext uri="{FF2B5EF4-FFF2-40B4-BE49-F238E27FC236}">
                <a16:creationId xmlns:a16="http://schemas.microsoft.com/office/drawing/2014/main" id="{E4468105-06B5-4679-A164-F7E5AAB07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276103" y="223836"/>
            <a:ext cx="2064999" cy="11889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rgbClr val="FFC000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Autofit/>
          </a:bodyPr>
          <a:lstStyle>
            <a:lvl1pPr>
              <a:defRPr sz="2400"/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17. 9. 2022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FF9933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5330A5"/>
          </a:solidFill>
          <a:ln>
            <a:solidFill>
              <a:srgbClr val="5330A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Obraz 1">
            <a:extLst>
              <a:ext uri="{FF2B5EF4-FFF2-40B4-BE49-F238E27FC236}">
                <a16:creationId xmlns:a16="http://schemas.microsoft.com/office/drawing/2014/main" id="{CFF2300B-5795-4089-A1A4-7F4A926A99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444021" y="242469"/>
            <a:ext cx="1927945" cy="111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2780375"/>
            <a:ext cx="8072494" cy="1297250"/>
          </a:xfrm>
        </p:spPr>
        <p:txBody>
          <a:bodyPr/>
          <a:lstStyle/>
          <a:p>
            <a:pPr algn="ctr"/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10.	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Elementi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 HUD,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Particelle</a:t>
            </a:r>
            <a: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, </a:t>
            </a:r>
            <a:r>
              <a:rPr lang="fr-FR" sz="4000" b="1" dirty="0" err="1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Proiettili</a:t>
            </a:r>
            <a:br>
              <a:rPr lang="fr-FR" sz="4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</a:br>
            <a:endParaRPr lang="en-US" sz="4000" b="1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36376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600" b="1" cap="small" dirty="0">
                <a:solidFill>
                  <a:srgbClr val="FFC000"/>
                </a:solidFill>
                <a:effectLst/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2020-1-UK01-KA201-079177</a:t>
            </a:r>
            <a:endParaRPr lang="en-GB" sz="1000" dirty="0">
              <a:solidFill>
                <a:schemeClr val="tx2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EF8E7B"/>
                </a:solidFill>
              </a:rPr>
              <a:t>3D Worlds</a:t>
            </a: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 err="1"/>
              <a:t>Particelle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664296"/>
          </a:xfrm>
        </p:spPr>
        <p:txBody>
          <a:bodyPr>
            <a:normAutofit fontScale="85000" lnSpcReduction="20000"/>
          </a:bodyPr>
          <a:lstStyle/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script per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generare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particelle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Si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tratta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immagini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emesse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dall'oggetto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secondo uno schema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utilizzate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produrre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effetti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fumo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foglie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cadono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raggi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laser,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ecc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6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La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funzione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LSL per le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particelle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è "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llParticleSystem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",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personalizzata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utilizzando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elenco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valori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59039-5AFC-49E4-893F-D1D711D6ABC5}"/>
              </a:ext>
            </a:extLst>
          </p:cNvPr>
          <p:cNvSpPr txBox="1"/>
          <p:nvPr/>
        </p:nvSpPr>
        <p:spPr>
          <a:xfrm>
            <a:off x="2195736" y="4941168"/>
            <a:ext cx="5904656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llParticleSystem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list rules );</a:t>
            </a:r>
          </a:p>
        </p:txBody>
      </p:sp>
    </p:spTree>
    <p:extLst>
      <p:ext uri="{BB962C8B-B14F-4D97-AF65-F5344CB8AC3E}">
        <p14:creationId xmlns:p14="http://schemas.microsoft.com/office/powerpoint/2010/main" val="42887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hud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elementi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HUD (Head-up Display)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elementi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grafici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appaiono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parti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rimangono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lì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mentre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naviga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mondo.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Opensimulator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assegnare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primitivo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un set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collegato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elemento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HUD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semplicemente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trovandolo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selezionandolo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(doppio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destro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-&gt; Attacca Hud -&gt; Area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preferita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modificare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dimensioni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l'orientamento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esatta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;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impostazioni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verranno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salvate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quindi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prossima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volta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basterà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fare doppio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nell'inventario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farlo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apparire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791200" cy="831622"/>
          </a:xfrm>
        </p:spPr>
        <p:txBody>
          <a:bodyPr/>
          <a:lstStyle/>
          <a:p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hud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96" y="1772816"/>
            <a:ext cx="8712968" cy="490305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L'oggetto HUD può avere varie parti e si possono usare gli script per implementare pulsanti e altri elementi.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L'oggetto HUD può essere qualcosa di generale che rimane sempre a disposizione dell'utente, oppure può essere utilizzato solo per un'attività specifica.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È un ottimo modo per implementare il proprio menu di dialogo per gli utenti, invece di utilizzare la funzione </a:t>
            </a:r>
            <a:r>
              <a:rPr lang="it-IT" sz="1800" b="0" dirty="0" err="1"/>
              <a:t>llDialogue</a:t>
            </a:r>
            <a:r>
              <a:rPr lang="it-IT" sz="1800" b="0" dirty="0"/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In questo modo è possibile regolare esattamente l'aspetto dei messaggi e dei pulsanti. L'HUD è anche molto utile per memorizzare i dati sull'interazione dell'utente nel gioco e fornire informazioni pertinenti.</a:t>
            </a:r>
          </a:p>
        </p:txBody>
      </p:sp>
    </p:spTree>
    <p:extLst>
      <p:ext uri="{BB962C8B-B14F-4D97-AF65-F5344CB8AC3E}">
        <p14:creationId xmlns:p14="http://schemas.microsoft.com/office/powerpoint/2010/main" val="3489851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831622"/>
          </a:xfrm>
        </p:spPr>
        <p:txBody>
          <a:bodyPr/>
          <a:lstStyle/>
          <a:p>
            <a:r>
              <a:rPr lang="en-US" dirty="0"/>
              <a:t>ATTACH </a:t>
            </a:r>
            <a:r>
              <a:rPr lang="en-US" dirty="0" err="1"/>
              <a:t>EVENTi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440160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it-IT" sz="1800" b="0" dirty="0"/>
              <a:t>Un evento utile quando si utilizza un elemento HUD è l'evento "</a:t>
            </a:r>
            <a:r>
              <a:rPr lang="it-IT" sz="1800" b="0" dirty="0" err="1"/>
              <a:t>attach</a:t>
            </a:r>
            <a:r>
              <a:rPr lang="it-IT" sz="1800" b="0" dirty="0"/>
              <a:t>", che si attiva quando un avatar indossa l'oggetto HUD. È possibile utilizzare questo evento per memorizzare l'ID o il nome di chi lo indossa.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9FA805F-8CDB-4CA6-89C5-16BBAFAAD1CC}"/>
              </a:ext>
            </a:extLst>
          </p:cNvPr>
          <p:cNvSpPr txBox="1"/>
          <p:nvPr/>
        </p:nvSpPr>
        <p:spPr>
          <a:xfrm>
            <a:off x="2339752" y="3855959"/>
            <a:ext cx="4583288" cy="4732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attach( key id ){ ; }</a:t>
            </a:r>
          </a:p>
        </p:txBody>
      </p:sp>
    </p:spTree>
    <p:extLst>
      <p:ext uri="{BB962C8B-B14F-4D97-AF65-F5344CB8AC3E}">
        <p14:creationId xmlns:p14="http://schemas.microsoft.com/office/powerpoint/2010/main" val="12347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759614"/>
          </a:xfrm>
        </p:spPr>
        <p:txBody>
          <a:bodyPr/>
          <a:lstStyle/>
          <a:p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hud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10081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seguito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riportati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due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con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attività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cui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elemento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HUD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utilizzato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09544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5791200" cy="687606"/>
          </a:xfrm>
        </p:spPr>
        <p:txBody>
          <a:bodyPr/>
          <a:lstStyle/>
          <a:p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hud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352839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piccola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finestra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punteggio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raccolti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premi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guadagnati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Mentre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guadagna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raccoglie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compie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un'azione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assegnare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più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altri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Inoltre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mentre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perdere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attiva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trappole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(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avvicinandosi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toccando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723608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759614"/>
          </a:xfrm>
        </p:spPr>
        <p:txBody>
          <a:bodyPr/>
          <a:lstStyle/>
          <a:p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hud</a:t>
            </a:r>
            <a:r>
              <a:rPr lang="en-US" dirty="0"/>
              <a:t>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28800"/>
            <a:ext cx="8712968" cy="4608512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possono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assegnati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solo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soddisfatta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condizione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ha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equipaggiato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particolare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/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strumento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se ha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precedentemente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guadagnato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specifica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ricompensa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Ad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esempio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fa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bottiglia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rotta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perde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perché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tagliato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Se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ha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precedentemente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equipaggiato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guanti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clicca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bottiglia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rotta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riceve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generale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qualsiasi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evento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menzionato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precedenza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può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essere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attivato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come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azioni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eseguite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per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aumentare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o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diminuire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punteggio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gettoni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dell'utente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11447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5791200" cy="687606"/>
          </a:xfrm>
        </p:spPr>
        <p:txBody>
          <a:bodyPr/>
          <a:lstStyle/>
          <a:p>
            <a:r>
              <a:rPr lang="en-US" dirty="0" err="1"/>
              <a:t>Esempio</a:t>
            </a:r>
            <a:r>
              <a:rPr lang="en-US" dirty="0"/>
              <a:t> </a:t>
            </a:r>
            <a:r>
              <a:rPr lang="en-US" dirty="0" err="1"/>
              <a:t>hud</a:t>
            </a:r>
            <a:r>
              <a:rPr lang="en-US" dirty="0"/>
              <a:t>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12968" cy="295232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L'utente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indossa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l'oggetto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HUD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procede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all'esplorazione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del mondo 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alla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risoluzione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alcuni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quiz/quest.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completa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successo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missione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riceve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un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pezzo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di puzzle/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mappa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appare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Quando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tutte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le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missioni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sono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state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completate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sullo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schermo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viene</a:t>
            </a:r>
            <a:r>
              <a:rPr lang="en-US" sz="1800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sz="1800" b="0" dirty="0" err="1">
                <a:latin typeface="Arial (Body)"/>
                <a:cs typeface="Times New Roman" panose="02020603050405020304" pitchFamily="18" charset="0"/>
              </a:rPr>
              <a:t>visualizzata</a:t>
            </a:r>
            <a:endParaRPr lang="en-US" sz="1800" b="0" dirty="0">
              <a:latin typeface="Arial (Body)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664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5791200" cy="687606"/>
          </a:xfrm>
        </p:spPr>
        <p:txBody>
          <a:bodyPr/>
          <a:lstStyle/>
          <a:p>
            <a:r>
              <a:rPr lang="en-US" dirty="0" err="1"/>
              <a:t>Proiettili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266429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possibile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utilizzare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gli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script per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implementare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generano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dinamicamente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oggetti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3D.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Questo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permette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ottenere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funzionalità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interessanti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come il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lancio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di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proiettili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,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sfruttando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il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motore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fisico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 </a:t>
            </a:r>
          </a:p>
          <a:p>
            <a:pPr marL="457200" indent="-45720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b="0" dirty="0">
                <a:latin typeface="Arial (Body)"/>
                <a:cs typeface="Times New Roman" panose="02020603050405020304" pitchFamily="18" charset="0"/>
              </a:rPr>
              <a:t>Il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comando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LSL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corrispondente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è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llRezObject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che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genera un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oggetto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in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posizione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specificata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con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una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velocità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 </a:t>
            </a:r>
            <a:r>
              <a:rPr lang="en-US" b="0" dirty="0" err="1">
                <a:latin typeface="Arial (Body)"/>
                <a:cs typeface="Times New Roman" panose="02020603050405020304" pitchFamily="18" charset="0"/>
              </a:rPr>
              <a:t>iniziale</a:t>
            </a:r>
            <a:r>
              <a:rPr lang="en-US" b="0" dirty="0">
                <a:latin typeface="Arial (Body)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9559039-5AFC-49E4-893F-D1D711D6ABC5}"/>
              </a:ext>
            </a:extLst>
          </p:cNvPr>
          <p:cNvSpPr txBox="1"/>
          <p:nvPr/>
        </p:nvSpPr>
        <p:spPr>
          <a:xfrm>
            <a:off x="971600" y="4869160"/>
            <a:ext cx="7615300" cy="8887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llRezObject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 string inventory, vector pos, vector vel, rotation rot, integer param );</a:t>
            </a:r>
          </a:p>
        </p:txBody>
      </p:sp>
    </p:spTree>
    <p:extLst>
      <p:ext uri="{BB962C8B-B14F-4D97-AF65-F5344CB8AC3E}">
        <p14:creationId xmlns:p14="http://schemas.microsoft.com/office/powerpoint/2010/main" val="28132884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2634</TotalTime>
  <Words>657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</vt:lpstr>
      <vt:lpstr>Arial (Body)</vt:lpstr>
      <vt:lpstr>Arial Black</vt:lpstr>
      <vt:lpstr>Calibri</vt:lpstr>
      <vt:lpstr>Courier New</vt:lpstr>
      <vt:lpstr>Verdana</vt:lpstr>
      <vt:lpstr>Wingdings</vt:lpstr>
      <vt:lpstr>Základné</vt:lpstr>
      <vt:lpstr>10. Elementi HUD, Particelle, Proiettili </vt:lpstr>
      <vt:lpstr>Elementi hud</vt:lpstr>
      <vt:lpstr>Elementi hud</vt:lpstr>
      <vt:lpstr>ATTACH EVENTi</vt:lpstr>
      <vt:lpstr>Esempio hud</vt:lpstr>
      <vt:lpstr>Esempio hud 1</vt:lpstr>
      <vt:lpstr>Esempio hud 1</vt:lpstr>
      <vt:lpstr>Esempio hud 2</vt:lpstr>
      <vt:lpstr>Proiettili</vt:lpstr>
      <vt:lpstr>Particelle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Athanasios Christopoulos</cp:lastModifiedBy>
  <cp:revision>195</cp:revision>
  <cp:lastPrinted>2019-02-12T08:21:40Z</cp:lastPrinted>
  <dcterms:created xsi:type="dcterms:W3CDTF">2019-02-10T21:49:04Z</dcterms:created>
  <dcterms:modified xsi:type="dcterms:W3CDTF">2022-09-17T09:05:35Z</dcterms:modified>
</cp:coreProperties>
</file>