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3539" autoAdjust="0"/>
  </p:normalViewPr>
  <p:slideViewPr>
    <p:cSldViewPr>
      <p:cViewPr varScale="1">
        <p:scale>
          <a:sx n="107" d="100"/>
          <a:sy n="107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1947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0050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159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437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8818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9461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0510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783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10.	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Elementi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HUD,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Particelle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,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Proiettili</a:t>
            </a:r>
            <a:b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 err="1"/>
              <a:t>Particelle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664296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script per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generare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particelle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Si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tratta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immagini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emesse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dall'oggetto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secondo uno schema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utilizzate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produrre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effetti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fumo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foglie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cadono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raggi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laser,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ecc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LSL per le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particelle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è "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llParticleSystem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",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personalizzata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utilizzando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elenco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559039-5AFC-49E4-893F-D1D711D6ABC5}"/>
              </a:ext>
            </a:extLst>
          </p:cNvPr>
          <p:cNvSpPr txBox="1"/>
          <p:nvPr/>
        </p:nvSpPr>
        <p:spPr>
          <a:xfrm>
            <a:off x="2195736" y="4941168"/>
            <a:ext cx="5904656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llParticleSystem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list rules );</a:t>
            </a:r>
          </a:p>
        </p:txBody>
      </p:sp>
    </p:spTree>
    <p:extLst>
      <p:ext uri="{BB962C8B-B14F-4D97-AF65-F5344CB8AC3E}">
        <p14:creationId xmlns:p14="http://schemas.microsoft.com/office/powerpoint/2010/main" val="42887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hud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elementi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HUD (Head-up Display)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elementi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grafici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appaiono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rimangono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lì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mentre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naviga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mondo.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assegnare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un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elemento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HUD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semplicemente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trovandolo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(doppio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-&gt; Attacca Hud -&gt; Area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preferita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dimensioni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l'orientamento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esatta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;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impostazioni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verranno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salvate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prossima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basterà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fare doppio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apparire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/>
          <a:lstStyle/>
          <a:p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hud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L'oggetto HUD può avere varie parti e si possono usare gli script per implementare pulsanti e altri elementi.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L'oggetto HUD può essere qualcosa di generale che rimane sempre a disposizione dell'utente, oppure può essere utilizzato solo per un'attività specifica.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È un ottimo modo per implementare il proprio menu di dialogo per gli utenti, invece di utilizzare la funzione </a:t>
            </a:r>
            <a:r>
              <a:rPr lang="it-IT" sz="1800" b="0" dirty="0" err="1"/>
              <a:t>llDialogue</a:t>
            </a:r>
            <a:r>
              <a:rPr lang="it-IT" sz="1800" b="0" dirty="0"/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In questo modo è possibile regolare esattamente l'aspetto dei messaggi e dei pulsanti. L'HUD è anche molto utile per memorizzare i dati sull'interazione dell'utente nel gioco e fornire informazioni pertinenti.</a:t>
            </a:r>
          </a:p>
        </p:txBody>
      </p:sp>
    </p:spTree>
    <p:extLst>
      <p:ext uri="{BB962C8B-B14F-4D97-AF65-F5344CB8AC3E}">
        <p14:creationId xmlns:p14="http://schemas.microsoft.com/office/powerpoint/2010/main" val="348985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ATTACH </a:t>
            </a:r>
            <a:r>
              <a:rPr lang="en-US" dirty="0" err="1"/>
              <a:t>EVENTi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4401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Un evento utile quando si utilizza un elemento HUD è l'evento "</a:t>
            </a:r>
            <a:r>
              <a:rPr lang="it-IT" sz="1800" b="0" dirty="0" err="1"/>
              <a:t>attach</a:t>
            </a:r>
            <a:r>
              <a:rPr lang="it-IT" sz="1800" b="0" dirty="0"/>
              <a:t>", che si attiva quando un avatar indossa l'oggetto HUD. È possibile utilizzare questo evento per memorizzare l'ID o il nome di chi lo indossa.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FA805F-8CDB-4CA6-89C5-16BBAFAAD1CC}"/>
              </a:ext>
            </a:extLst>
          </p:cNvPr>
          <p:cNvSpPr txBox="1"/>
          <p:nvPr/>
        </p:nvSpPr>
        <p:spPr>
          <a:xfrm>
            <a:off x="2339752" y="3855959"/>
            <a:ext cx="4583288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attach( key id ){ ; }</a:t>
            </a:r>
          </a:p>
        </p:txBody>
      </p:sp>
    </p:spTree>
    <p:extLst>
      <p:ext uri="{BB962C8B-B14F-4D97-AF65-F5344CB8AC3E}">
        <p14:creationId xmlns:p14="http://schemas.microsoft.com/office/powerpoint/2010/main" val="1234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 err="1"/>
              <a:t>Esempio</a:t>
            </a:r>
            <a:r>
              <a:rPr lang="en-US" dirty="0"/>
              <a:t> </a:t>
            </a:r>
            <a:r>
              <a:rPr lang="en-US" dirty="0" err="1"/>
              <a:t>hud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0081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seguito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riportati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due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con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attività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cui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elemento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HUD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95442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5791200" cy="687606"/>
          </a:xfrm>
        </p:spPr>
        <p:txBody>
          <a:bodyPr/>
          <a:lstStyle/>
          <a:p>
            <a:r>
              <a:rPr lang="en-US" dirty="0" err="1"/>
              <a:t>Esempio</a:t>
            </a:r>
            <a:r>
              <a:rPr lang="en-US" dirty="0"/>
              <a:t> </a:t>
            </a:r>
            <a:r>
              <a:rPr lang="en-US" dirty="0" err="1"/>
              <a:t>hud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piccola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finestra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punteggio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raccolti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premi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guadagnati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Mentre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guadagna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raccoglie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compie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un'azione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assegnare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Inoltre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mentre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attiva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trappole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avvicinandosi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toccando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72360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Esempio</a:t>
            </a:r>
            <a:r>
              <a:rPr lang="en-US" dirty="0"/>
              <a:t> </a:t>
            </a:r>
            <a:r>
              <a:rPr lang="en-US" dirty="0" err="1"/>
              <a:t>hud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712968" cy="46085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assegnati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solo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soddisfatta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condizione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ha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equipaggiato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particolare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/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strumento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se ha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precedentemente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guadagnato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ricompensa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bottiglia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rotta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perde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perché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tagliato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precedentemente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equipaggiato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bottiglia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rotta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riceve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generale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menzionato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precedenza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aumentare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diminuire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punteggio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gettoni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1447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 err="1"/>
              <a:t>Esempio</a:t>
            </a:r>
            <a:r>
              <a:rPr lang="en-US" dirty="0"/>
              <a:t> </a:t>
            </a:r>
            <a:r>
              <a:rPr lang="en-US" dirty="0" err="1"/>
              <a:t>hud</a:t>
            </a:r>
            <a:r>
              <a:rPr lang="en-US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295232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HUD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procede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all'esplorazione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mondo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risoluzione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quiz/quest.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successo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missione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riceve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pezzo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puzzle/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mappa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tutte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missioni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state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completate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visualizzata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66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 err="1"/>
              <a:t>Proiettili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6642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script per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implementare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generano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dinamicamente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3D.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permette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ottenere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funzionalità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interessanti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come il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lancio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proiettili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sfruttando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motore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fisico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Il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corrispondente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llRezObject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genera un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specificata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velocità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iniziale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559039-5AFC-49E4-893F-D1D711D6ABC5}"/>
              </a:ext>
            </a:extLst>
          </p:cNvPr>
          <p:cNvSpPr txBox="1"/>
          <p:nvPr/>
        </p:nvSpPr>
        <p:spPr>
          <a:xfrm>
            <a:off x="971600" y="4869160"/>
            <a:ext cx="7615300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llRezObject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string inventory, vector pos, vector vel, rotation rot, integer param );</a:t>
            </a:r>
          </a:p>
        </p:txBody>
      </p:sp>
    </p:spTree>
    <p:extLst>
      <p:ext uri="{BB962C8B-B14F-4D97-AF65-F5344CB8AC3E}">
        <p14:creationId xmlns:p14="http://schemas.microsoft.com/office/powerpoint/2010/main" val="2813288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2634</TotalTime>
  <Words>657</Words>
  <Application>Microsoft Office PowerPoint</Application>
  <PresentationFormat>On-screen Show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10. Elementi HUD, Particelle, Proiettili </vt:lpstr>
      <vt:lpstr>Elementi hud</vt:lpstr>
      <vt:lpstr>Elementi hud</vt:lpstr>
      <vt:lpstr>ATTACH EVENTi</vt:lpstr>
      <vt:lpstr>Esempio hud</vt:lpstr>
      <vt:lpstr>Esempio hud 1</vt:lpstr>
      <vt:lpstr>Esempio hud 1</vt:lpstr>
      <vt:lpstr>Esempio hud 2</vt:lpstr>
      <vt:lpstr>Proiettili</vt:lpstr>
      <vt:lpstr>Particelle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195</cp:revision>
  <cp:lastPrinted>2019-02-12T08:21:40Z</cp:lastPrinted>
  <dcterms:created xsi:type="dcterms:W3CDTF">2019-02-10T21:49:04Z</dcterms:created>
  <dcterms:modified xsi:type="dcterms:W3CDTF">2022-09-17T09:05:35Z</dcterms:modified>
</cp:coreProperties>
</file>