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312" r:id="rId4"/>
    <p:sldId id="308" r:id="rId5"/>
    <p:sldId id="313" r:id="rId6"/>
    <p:sldId id="314" r:id="rId7"/>
    <p:sldId id="315" r:id="rId8"/>
    <p:sldId id="307" r:id="rId9"/>
    <p:sldId id="309" r:id="rId10"/>
    <p:sldId id="316" r:id="rId11"/>
    <p:sldId id="317" r:id="rId12"/>
    <p:sldId id="310" r:id="rId13"/>
    <p:sldId id="318" r:id="rId14"/>
    <p:sldId id="319" r:id="rId15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 autoAdjust="0"/>
    <p:restoredTop sz="93539" autoAdjust="0"/>
  </p:normalViewPr>
  <p:slideViewPr>
    <p:cSldViewPr>
      <p:cViewPr varScale="1">
        <p:scale>
          <a:sx n="107" d="100"/>
          <a:sy n="107" d="100"/>
        </p:scale>
        <p:origin x="15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6260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7.	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Introduzione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allo 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scripting</a:t>
            </a:r>
            <a:b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</a:b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 err="1"/>
              <a:t>FUNzioni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94421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trovano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eventi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definite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dall'utente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base.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base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iniziano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due 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minuscole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come 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llSay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().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argomenti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valori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parentesi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chiamano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linguaggio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LSL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pass-by-value per tutti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tipi.</a:t>
            </a:r>
          </a:p>
        </p:txBody>
      </p:sp>
    </p:spTree>
    <p:extLst>
      <p:ext uri="{BB962C8B-B14F-4D97-AF65-F5344CB8AC3E}">
        <p14:creationId xmlns:p14="http://schemas.microsoft.com/office/powerpoint/2010/main" val="3162488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FUNzioni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94010"/>
            <a:ext cx="8712968" cy="459928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Ecco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alcune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azioni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utili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eseguire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e le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corrispondenti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funzioni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LSL per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farlo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chat (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llSay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Cambiare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colore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llSetColor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Cambiare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la texture (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llSetTexture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trasparenza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llSetAlpha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posizione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llSetPos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Ruota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l'oggetto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llTargetOmega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all'avatar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llGiveInventory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L'oggetto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ferma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/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sospende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per X secondi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tra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due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azioni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llSleep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01049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5791200" cy="687606"/>
          </a:xfrm>
        </p:spPr>
        <p:txBody>
          <a:bodyPr/>
          <a:lstStyle/>
          <a:p>
            <a:r>
              <a:rPr lang="en-US" dirty="0"/>
              <a:t>Tipi di </a:t>
            </a:r>
            <a:r>
              <a:rPr lang="en-US" dirty="0" err="1"/>
              <a:t>variabili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00808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linguaggio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LSL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supporta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seguenti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tipi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variabili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Integer (un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numero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intero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String (un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valore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stringa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Float (un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numero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virgola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mobile)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List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insieme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valori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tipi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diversi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Vector (un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gruppo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valori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float,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comunemente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posizioni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velocità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definire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variabili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globali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al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saranno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accessibili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dall’esterno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8249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5791200" cy="759614"/>
          </a:xfrm>
        </p:spPr>
        <p:txBody>
          <a:bodyPr/>
          <a:lstStyle/>
          <a:p>
            <a:r>
              <a:rPr lang="en-US" dirty="0" err="1"/>
              <a:t>Controllo</a:t>
            </a:r>
            <a:r>
              <a:rPr lang="en-US" dirty="0"/>
              <a:t> di </a:t>
            </a:r>
            <a:r>
              <a:rPr lang="en-US" dirty="0" err="1"/>
              <a:t>flusso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45638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controllo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flusso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di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evento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simile 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linguaggi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programmazione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controllare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flusso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con: 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if / else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for, while, do-while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salto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ritorno</a:t>
            </a:r>
            <a:endParaRPr lang="en-US" sz="1800" dirty="0">
              <a:latin typeface="Arial (Body)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Stato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283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5791200" cy="687606"/>
          </a:xfrm>
        </p:spPr>
        <p:txBody>
          <a:bodyPr/>
          <a:lstStyle/>
          <a:p>
            <a:r>
              <a:rPr lang="en-US" dirty="0" err="1"/>
              <a:t>OPERATORi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65618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operatori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utilizzati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simili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a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quelli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altre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lingue: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ü"/>
            </a:pP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Operatori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aritmetici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:   + , - , * , / , % </a:t>
            </a: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ü"/>
            </a:pP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Operatori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logici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: &amp;&amp; , || , == , !=</a:t>
            </a:r>
          </a:p>
        </p:txBody>
      </p:sp>
    </p:spTree>
    <p:extLst>
      <p:ext uri="{BB962C8B-B14F-4D97-AF65-F5344CB8AC3E}">
        <p14:creationId xmlns:p14="http://schemas.microsoft.com/office/powerpoint/2010/main" val="1948146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Introduzione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45638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muovere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ascoltare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far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come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veicolo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arma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cambiare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dimensione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forma.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Uno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sì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ascolti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vostre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parole e vi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risponda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;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permettono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persino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loro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avete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mondo Second Life/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tutto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ciò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potete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fare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attraverso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finestra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fatto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tramite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uno script. Tutte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interazioni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avatar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avvengono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tramite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/>
          <a:lstStyle/>
          <a:p>
            <a:r>
              <a:rPr lang="en-US" dirty="0" err="1"/>
              <a:t>introduzione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0020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Lo scripting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difficile da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imparare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rispetto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manipolazione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base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ma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 molto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gratificanti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volta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fanno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progressi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utile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averne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copia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disco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rigido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locale,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fondamentalmente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solo testo,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uno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editor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alternativi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304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5791200" cy="759614"/>
          </a:xfrm>
        </p:spPr>
        <p:txBody>
          <a:bodyPr/>
          <a:lstStyle/>
          <a:p>
            <a:r>
              <a:rPr lang="en-US" dirty="0"/>
              <a:t>Il </a:t>
            </a:r>
            <a:r>
              <a:rPr lang="en-US" dirty="0" err="1"/>
              <a:t>linguaggio</a:t>
            </a:r>
            <a:r>
              <a:rPr lang="en-US" dirty="0"/>
              <a:t> LSL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672408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LSL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il Linden Scripting Language.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linguaggio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in cui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vengono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scritti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tutti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script in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La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struttura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LSL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basa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in gran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parte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Java e C,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entrambi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linguaggi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programmazione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ampiamente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utilizzati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nel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mondo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reale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Uno script in Second Life/OpenSimulator è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istruzioni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inserite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qualsiasi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primitivo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del mondo, ma non in un avatar.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avatar,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tuttavia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indossare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scriptati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script LSL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scritti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con un editor/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compilatore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integrato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7370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831622"/>
          </a:xfrm>
        </p:spPr>
        <p:txBody>
          <a:bodyPr/>
          <a:lstStyle/>
          <a:p>
            <a:r>
              <a:rPr lang="en-US" dirty="0"/>
              <a:t>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88843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uno script,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andare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scheda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Contenuto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menu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l'opzione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script"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aprirlo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file di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controllano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dispone di un set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primitiva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ROOT, ma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singole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parti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generale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LSL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eseguiti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primitiva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ROOT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avranno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effetto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sull'intero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mentre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primitive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individuali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/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figli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avranno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effetto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solo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quelle parti. </a:t>
            </a:r>
          </a:p>
        </p:txBody>
      </p:sp>
    </p:spTree>
    <p:extLst>
      <p:ext uri="{BB962C8B-B14F-4D97-AF65-F5344CB8AC3E}">
        <p14:creationId xmlns:p14="http://schemas.microsoft.com/office/powerpoint/2010/main" val="1990995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5791200" cy="759614"/>
          </a:xfrm>
        </p:spPr>
        <p:txBody>
          <a:bodyPr/>
          <a:lstStyle/>
          <a:p>
            <a:r>
              <a:rPr lang="en-US" dirty="0"/>
              <a:t>STATI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38437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Un file di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contenere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uno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ma solo uno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sarà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attivo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determinato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Uno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blocco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codice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descrive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comportamento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precisamente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lo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contiene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uno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blocchi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eventi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specificano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accadrà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qualcosa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qualcuno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blocco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eventi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specificano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avverranno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cambiare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1490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STATi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72208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definiti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usare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passare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da uno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all'altro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blocchi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eventi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completamente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diversi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quindi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avere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utile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vuole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comportamento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cambi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radicalmente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11815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68760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Ecco un </a:t>
            </a:r>
            <a:r>
              <a:rPr lang="en-US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molto semplice di script: 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786EC-0053-4163-A9F4-16D9E938EC1F}"/>
              </a:ext>
            </a:extLst>
          </p:cNvPr>
          <p:cNvSpPr txBox="1"/>
          <p:nvPr/>
        </p:nvSpPr>
        <p:spPr>
          <a:xfrm>
            <a:off x="1331640" y="2937451"/>
            <a:ext cx="5951440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{</a:t>
            </a:r>
            <a:endParaRPr lang="en-US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state {</a:t>
            </a:r>
            <a:endParaRPr lang="en-US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touch_start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(integer num) {</a:t>
            </a:r>
            <a:endParaRPr lang="en-US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llSay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(0,”Hello! You clicked me!”);</a:t>
            </a:r>
            <a:endParaRPr lang="en-US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} </a:t>
            </a:r>
            <a:endParaRPr lang="en-US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}</a:t>
            </a:r>
            <a:endParaRPr lang="en-US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}</a:t>
            </a:r>
            <a:endParaRPr lang="en-US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560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/>
          <a:lstStyle/>
          <a:p>
            <a:r>
              <a:rPr lang="en-US" dirty="0"/>
              <a:t>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8712968" cy="4903052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Cominciamo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degli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eventi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comuni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b="1" dirty="0" err="1">
                <a:latin typeface="Arial (Body)"/>
                <a:cs typeface="Times New Roman" panose="02020603050405020304" pitchFamily="18" charset="0"/>
              </a:rPr>
              <a:t>Ingresso</a:t>
            </a:r>
            <a:r>
              <a:rPr lang="en-US" sz="1600" b="1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Arial (Body)"/>
                <a:cs typeface="Times New Roman" panose="02020603050405020304" pitchFamily="18" charset="0"/>
              </a:rPr>
              <a:t>stato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Evento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attivato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entra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nello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stato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lo script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resettato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/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modificato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b="1" dirty="0" err="1">
                <a:latin typeface="Arial (Body)"/>
                <a:cs typeface="Times New Roman" panose="02020603050405020304" pitchFamily="18" charset="0"/>
              </a:rPr>
              <a:t>Touch_start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Evento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attivato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utente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fa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sull'oggetto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b="1" dirty="0" err="1">
                <a:latin typeface="Arial (Body)"/>
                <a:cs typeface="Times New Roman" panose="02020603050405020304" pitchFamily="18" charset="0"/>
              </a:rPr>
              <a:t>Collisione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Evento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attivato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 avatar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entra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collisione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l'oggetto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b="1" dirty="0" err="1">
                <a:latin typeface="Arial (Body)"/>
                <a:cs typeface="Times New Roman" panose="02020603050405020304" pitchFamily="18" charset="0"/>
              </a:rPr>
              <a:t>Sensore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Evento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attivato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 avatar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avvicina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(in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raggio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specifico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all'oggetto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latin typeface="Arial (Body)"/>
                <a:cs typeface="Times New Roman" panose="02020603050405020304" pitchFamily="18" charset="0"/>
              </a:rPr>
              <a:t>Timer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evento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attivato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periodicamente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in base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all'intervallo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specificato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b="1" dirty="0" err="1">
                <a:latin typeface="Arial (Body)"/>
                <a:cs typeface="Times New Roman" panose="02020603050405020304" pitchFamily="18" charset="0"/>
              </a:rPr>
              <a:t>Ascolta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Evento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attivato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inviato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in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l'oggetto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attende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messaggi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b="1" dirty="0" err="1">
                <a:latin typeface="Arial (Body)"/>
                <a:cs typeface="Times New Roman" panose="02020603050405020304" pitchFamily="18" charset="0"/>
              </a:rPr>
              <a:t>link_message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Evento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attivato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inviato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parte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specifica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03844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2607</TotalTime>
  <Words>952</Words>
  <Application>Microsoft Office PowerPoint</Application>
  <PresentationFormat>On-screen Show (4:3)</PresentationFormat>
  <Paragraphs>75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Arial </vt:lpstr>
      <vt:lpstr>Arial (Body)</vt:lpstr>
      <vt:lpstr>Arial Black</vt:lpstr>
      <vt:lpstr>Calibri</vt:lpstr>
      <vt:lpstr>Courier New</vt:lpstr>
      <vt:lpstr>Verdana</vt:lpstr>
      <vt:lpstr>Wingdings</vt:lpstr>
      <vt:lpstr>Základné</vt:lpstr>
      <vt:lpstr>7. Introduzione allo scripting </vt:lpstr>
      <vt:lpstr>Introduzione</vt:lpstr>
      <vt:lpstr>introduzione</vt:lpstr>
      <vt:lpstr>Il linguaggio LSL</vt:lpstr>
      <vt:lpstr>SCRIPT</vt:lpstr>
      <vt:lpstr>STATI</vt:lpstr>
      <vt:lpstr>STATi</vt:lpstr>
      <vt:lpstr>EXAMPLE</vt:lpstr>
      <vt:lpstr>EVENTS</vt:lpstr>
      <vt:lpstr>FUNzioni</vt:lpstr>
      <vt:lpstr>FUNzioni</vt:lpstr>
      <vt:lpstr>Tipi di variabili</vt:lpstr>
      <vt:lpstr>Controllo di flusso</vt:lpstr>
      <vt:lpstr>OPERATORi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191</cp:revision>
  <cp:lastPrinted>2019-02-12T08:21:40Z</cp:lastPrinted>
  <dcterms:created xsi:type="dcterms:W3CDTF">2019-02-10T21:49:04Z</dcterms:created>
  <dcterms:modified xsi:type="dcterms:W3CDTF">2022-09-17T08:57:12Z</dcterms:modified>
</cp:coreProperties>
</file>