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308" r:id="rId4"/>
    <p:sldId id="307" r:id="rId5"/>
    <p:sldId id="309" r:id="rId6"/>
    <p:sldId id="310" r:id="rId7"/>
    <p:sldId id="311" r:id="rId8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330A5"/>
    <a:srgbClr val="EF8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95" autoAdjust="0"/>
    <p:restoredTop sz="93539" autoAdjust="0"/>
  </p:normalViewPr>
  <p:slideViewPr>
    <p:cSldViewPr>
      <p:cViewPr varScale="1">
        <p:scale>
          <a:sx n="107" d="100"/>
          <a:sy n="107" d="100"/>
        </p:scale>
        <p:origin x="157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1" name="Obraz 1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6103" y="223836"/>
            <a:ext cx="2064999" cy="118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Autofit/>
          </a:bodyPr>
          <a:lstStyle>
            <a:lvl1pPr>
              <a:defRPr sz="24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FF99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Obraz 1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021" y="242469"/>
            <a:ext cx="1927945" cy="111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sound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80375"/>
            <a:ext cx="8072494" cy="1297250"/>
          </a:xfrm>
        </p:spPr>
        <p:txBody>
          <a:bodyPr/>
          <a:lstStyle/>
          <a:p>
            <a:pPr algn="ctr"/>
            <a:r>
              <a:rPr lang="fr-FR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6.	 </a:t>
            </a:r>
            <a:r>
              <a:rPr lang="fr-FR" sz="4000" b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Animazioni</a:t>
            </a:r>
            <a:r>
              <a:rPr lang="fr-FR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, </a:t>
            </a:r>
            <a:r>
              <a:rPr lang="fr-FR" sz="4000" b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Suoni</a:t>
            </a:r>
            <a:r>
              <a:rPr lang="fr-FR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, </a:t>
            </a:r>
            <a:r>
              <a:rPr lang="fr-FR" sz="4000" b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Allegati</a:t>
            </a:r>
            <a:br>
              <a:rPr lang="fr-FR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</a:br>
            <a:endParaRPr lang="en-US" sz="40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cap="small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2020-1-UK01-KA201-079177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EF8E7B"/>
                </a:solidFill>
              </a:rPr>
              <a:t>3D Worlds</a:t>
            </a: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5791200" cy="687606"/>
          </a:xfrm>
        </p:spPr>
        <p:txBody>
          <a:bodyPr/>
          <a:lstStyle/>
          <a:p>
            <a:r>
              <a:rPr lang="en-US" dirty="0" err="1"/>
              <a:t>ANIMAzioni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230425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Le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animazioni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file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definiscono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movimenti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specifici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da far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eseguire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a un avatar. Il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formato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del file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utilizzato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"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bvh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" 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contiene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dati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motion capture per il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personaggio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tridimensionale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Alcune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animazioni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base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integrate in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Opensimulator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essere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utilizzate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con il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loro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nome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dagli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script, come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vedremo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nei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prossimi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capitoli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</a:t>
            </a:r>
            <a:endParaRPr lang="en-US" sz="1800" dirty="0">
              <a:latin typeface="Arial (Body)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5791200" cy="687606"/>
          </a:xfrm>
        </p:spPr>
        <p:txBody>
          <a:bodyPr/>
          <a:lstStyle/>
          <a:p>
            <a:r>
              <a:rPr lang="en-US" dirty="0" err="1"/>
              <a:t>ANIMAzioni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194421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In rete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possibile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trovare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una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grande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varietà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animazioni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comuni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gli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avatar.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Per le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animazioni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personalizzate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possibile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utilizzare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software come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QAvimator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BVHacker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87370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831622"/>
          </a:xfrm>
        </p:spPr>
        <p:txBody>
          <a:bodyPr/>
          <a:lstStyle/>
          <a:p>
            <a:r>
              <a:rPr lang="en-US" dirty="0" err="1"/>
              <a:t>SOUNi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72816"/>
            <a:ext cx="8712968" cy="2376264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suoni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ottimo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modo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rendere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il mondo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virtuale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più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interessante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coinvolgente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possibile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caricare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file audio .wav. I clip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sonori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essere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utilizzati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all'interno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oggetti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(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scriptati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) o come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parte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gesti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formati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supportati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suoni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su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OpenSimulator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PCM WAVE (.wav) 16-bit/44.1KHz/mono o stereo con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una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lunghezza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massima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10,00 secondi.</a:t>
            </a:r>
            <a:endParaRPr lang="en-US" sz="1800" dirty="0">
              <a:latin typeface="Arial (Body)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560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5791200" cy="687606"/>
          </a:xfrm>
        </p:spPr>
        <p:txBody>
          <a:bodyPr/>
          <a:lstStyle/>
          <a:p>
            <a:r>
              <a:rPr lang="en-US" dirty="0" err="1"/>
              <a:t>SOUNi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248472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7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7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700" b="0" dirty="0" err="1">
                <a:latin typeface="Arial (Body)"/>
                <a:cs typeface="Times New Roman" panose="02020603050405020304" pitchFamily="18" charset="0"/>
              </a:rPr>
              <a:t>possibile</a:t>
            </a:r>
            <a:r>
              <a:rPr lang="en-US" sz="17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700" b="0" dirty="0" err="1">
                <a:latin typeface="Arial (Body)"/>
                <a:cs typeface="Times New Roman" panose="02020603050405020304" pitchFamily="18" charset="0"/>
              </a:rPr>
              <a:t>trovare</a:t>
            </a:r>
            <a:r>
              <a:rPr lang="en-US" sz="1700" b="0" dirty="0">
                <a:latin typeface="Arial (Body)"/>
                <a:cs typeface="Times New Roman" panose="02020603050405020304" pitchFamily="18" charset="0"/>
              </a:rPr>
              <a:t> un </a:t>
            </a:r>
            <a:r>
              <a:rPr lang="en-US" sz="1700" b="0" dirty="0" err="1">
                <a:latin typeface="Arial (Body)"/>
                <a:cs typeface="Times New Roman" panose="02020603050405020304" pitchFamily="18" charset="0"/>
              </a:rPr>
              <a:t>ampio</a:t>
            </a:r>
            <a:r>
              <a:rPr lang="en-US" sz="1700" b="0" dirty="0">
                <a:latin typeface="Arial (Body)"/>
                <a:cs typeface="Times New Roman" panose="02020603050405020304" pitchFamily="18" charset="0"/>
              </a:rPr>
              <a:t> database di </a:t>
            </a:r>
            <a:r>
              <a:rPr lang="en-US" sz="1700" b="0" dirty="0" err="1">
                <a:latin typeface="Arial (Body)"/>
                <a:cs typeface="Times New Roman" panose="02020603050405020304" pitchFamily="18" charset="0"/>
              </a:rPr>
              <a:t>suoni</a:t>
            </a:r>
            <a:r>
              <a:rPr lang="en-US" sz="1700" b="0" dirty="0">
                <a:latin typeface="Arial (Body)"/>
                <a:cs typeface="Times New Roman" panose="02020603050405020304" pitchFamily="18" charset="0"/>
              </a:rPr>
              <a:t> con </a:t>
            </a:r>
            <a:r>
              <a:rPr lang="en-US" sz="1700" b="0" dirty="0" err="1">
                <a:latin typeface="Arial (Body)"/>
                <a:cs typeface="Times New Roman" panose="02020603050405020304" pitchFamily="18" charset="0"/>
              </a:rPr>
              <a:t>licenza</a:t>
            </a:r>
            <a:r>
              <a:rPr lang="en-US" sz="1700" b="0" dirty="0">
                <a:latin typeface="Arial (Body)"/>
                <a:cs typeface="Times New Roman" panose="02020603050405020304" pitchFamily="18" charset="0"/>
              </a:rPr>
              <a:t> CC qui: </a:t>
            </a:r>
            <a:r>
              <a:rPr lang="en-US" sz="1700" b="0" dirty="0">
                <a:latin typeface="Arial (Body)"/>
                <a:cs typeface="Times New Roman" panose="02020603050405020304" pitchFamily="18" charset="0"/>
                <a:hlinkClick r:id="rId2"/>
              </a:rPr>
              <a:t>https://freesound.org/</a:t>
            </a:r>
            <a:endParaRPr lang="en-US" sz="1700" b="0" dirty="0">
              <a:latin typeface="Arial (Body)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700" b="0" dirty="0">
                <a:latin typeface="Arial (Body)"/>
                <a:cs typeface="Times New Roman" panose="02020603050405020304" pitchFamily="18" charset="0"/>
              </a:rPr>
              <a:t>Se </a:t>
            </a:r>
            <a:r>
              <a:rPr lang="en-US" sz="1700" b="0" dirty="0" err="1">
                <a:latin typeface="Arial (Body)"/>
                <a:cs typeface="Times New Roman" panose="02020603050405020304" pitchFamily="18" charset="0"/>
              </a:rPr>
              <a:t>si</a:t>
            </a:r>
            <a:r>
              <a:rPr lang="en-US" sz="17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700" b="0" dirty="0" err="1">
                <a:latin typeface="Arial (Body)"/>
                <a:cs typeface="Times New Roman" panose="02020603050405020304" pitchFamily="18" charset="0"/>
              </a:rPr>
              <a:t>utilizza</a:t>
            </a:r>
            <a:r>
              <a:rPr lang="en-US" sz="1700" b="0" dirty="0">
                <a:latin typeface="Arial (Body)"/>
                <a:cs typeface="Times New Roman" panose="02020603050405020304" pitchFamily="18" charset="0"/>
              </a:rPr>
              <a:t> Audacity, </a:t>
            </a:r>
            <a:r>
              <a:rPr lang="en-US" sz="17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7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700" b="0" dirty="0" err="1">
                <a:latin typeface="Arial (Body)"/>
                <a:cs typeface="Times New Roman" panose="02020603050405020304" pitchFamily="18" charset="0"/>
              </a:rPr>
              <a:t>possibile</a:t>
            </a:r>
            <a:r>
              <a:rPr lang="en-US" sz="17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700" b="0" dirty="0" err="1">
                <a:latin typeface="Arial (Body)"/>
                <a:cs typeface="Times New Roman" panose="02020603050405020304" pitchFamily="18" charset="0"/>
              </a:rPr>
              <a:t>aprire</a:t>
            </a:r>
            <a:r>
              <a:rPr lang="en-US" sz="1700" b="0" dirty="0">
                <a:latin typeface="Arial (Body)"/>
                <a:cs typeface="Times New Roman" panose="02020603050405020304" pitchFamily="18" charset="0"/>
              </a:rPr>
              <a:t> un file audio e </a:t>
            </a:r>
            <a:r>
              <a:rPr lang="en-US" sz="1700" b="0" dirty="0" err="1">
                <a:latin typeface="Arial (Body)"/>
                <a:cs typeface="Times New Roman" panose="02020603050405020304" pitchFamily="18" charset="0"/>
              </a:rPr>
              <a:t>utilizzare</a:t>
            </a:r>
            <a:r>
              <a:rPr lang="en-US" sz="17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700" b="0" dirty="0" err="1">
                <a:latin typeface="Arial (Body)"/>
                <a:cs typeface="Times New Roman" panose="02020603050405020304" pitchFamily="18" charset="0"/>
              </a:rPr>
              <a:t>i</a:t>
            </a:r>
            <a:r>
              <a:rPr lang="en-US" sz="17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700" b="0" dirty="0" err="1">
                <a:latin typeface="Arial (Body)"/>
                <a:cs typeface="Times New Roman" panose="02020603050405020304" pitchFamily="18" charset="0"/>
              </a:rPr>
              <a:t>seguenti</a:t>
            </a:r>
            <a:r>
              <a:rPr lang="en-US" sz="17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700" b="0" dirty="0" err="1">
                <a:latin typeface="Arial (Body)"/>
                <a:cs typeface="Times New Roman" panose="02020603050405020304" pitchFamily="18" charset="0"/>
              </a:rPr>
              <a:t>passaggi</a:t>
            </a:r>
            <a:r>
              <a:rPr lang="en-US" sz="1700" b="0" dirty="0">
                <a:latin typeface="Arial (Body)"/>
                <a:cs typeface="Times New Roman" panose="02020603050405020304" pitchFamily="18" charset="0"/>
              </a:rPr>
              <a:t> prima di </a:t>
            </a:r>
            <a:r>
              <a:rPr lang="en-US" sz="1700" b="0" dirty="0" err="1">
                <a:latin typeface="Arial (Body)"/>
                <a:cs typeface="Times New Roman" panose="02020603050405020304" pitchFamily="18" charset="0"/>
              </a:rPr>
              <a:t>caricarlo</a:t>
            </a:r>
            <a:r>
              <a:rPr lang="en-US" sz="1700" b="0" dirty="0">
                <a:latin typeface="Arial (Body)"/>
                <a:cs typeface="Times New Roman" panose="02020603050405020304" pitchFamily="18" charset="0"/>
              </a:rPr>
              <a:t> con un </a:t>
            </a:r>
            <a:r>
              <a:rPr lang="en-US" sz="1700" b="0" dirty="0" err="1">
                <a:latin typeface="Arial (Body)"/>
                <a:cs typeface="Times New Roman" panose="02020603050405020304" pitchFamily="18" charset="0"/>
              </a:rPr>
              <a:t>visualizzatore</a:t>
            </a:r>
            <a:r>
              <a:rPr lang="en-US" sz="1700" b="0" dirty="0">
                <a:latin typeface="Arial (Body)"/>
                <a:cs typeface="Times New Roman" panose="02020603050405020304" pitchFamily="18" charset="0"/>
              </a:rPr>
              <a:t> 3D:</a:t>
            </a:r>
          </a:p>
          <a:p>
            <a:pPr marL="914400" lvl="1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en-US" sz="1700" b="0" dirty="0" err="1">
                <a:latin typeface="Arial (Body)"/>
                <a:cs typeface="Times New Roman" panose="02020603050405020304" pitchFamily="18" charset="0"/>
              </a:rPr>
              <a:t>Utilizzare</a:t>
            </a:r>
            <a:r>
              <a:rPr lang="en-US" sz="17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700" b="0" dirty="0" err="1">
                <a:latin typeface="Arial (Body)"/>
                <a:cs typeface="Times New Roman" panose="02020603050405020304" pitchFamily="18" charset="0"/>
              </a:rPr>
              <a:t>l'opzione</a:t>
            </a:r>
            <a:r>
              <a:rPr lang="en-US" sz="1700" b="0" dirty="0">
                <a:latin typeface="Arial (Body)"/>
                <a:cs typeface="Times New Roman" panose="02020603050405020304" pitchFamily="18" charset="0"/>
              </a:rPr>
              <a:t> "</a:t>
            </a:r>
            <a:r>
              <a:rPr lang="en-US" sz="1700" b="0" dirty="0" err="1">
                <a:latin typeface="Arial (Body)"/>
                <a:cs typeface="Times New Roman" panose="02020603050405020304" pitchFamily="18" charset="0"/>
              </a:rPr>
              <a:t>Tracce</a:t>
            </a:r>
            <a:r>
              <a:rPr lang="en-US" sz="1700" b="0" dirty="0">
                <a:latin typeface="Arial (Body)"/>
                <a:cs typeface="Times New Roman" panose="02020603050405020304" pitchFamily="18" charset="0"/>
              </a:rPr>
              <a:t> -&gt; </a:t>
            </a:r>
            <a:r>
              <a:rPr lang="en-US" sz="1700" b="0" dirty="0" err="1">
                <a:latin typeface="Arial (Body)"/>
                <a:cs typeface="Times New Roman" panose="02020603050405020304" pitchFamily="18" charset="0"/>
              </a:rPr>
              <a:t>Ricampiona</a:t>
            </a:r>
            <a:r>
              <a:rPr lang="en-US" sz="1700" b="0" dirty="0">
                <a:latin typeface="Arial (Body)"/>
                <a:cs typeface="Times New Roman" panose="02020603050405020304" pitchFamily="18" charset="0"/>
              </a:rPr>
              <a:t>..." per </a:t>
            </a:r>
            <a:r>
              <a:rPr lang="en-US" sz="1700" b="0" dirty="0" err="1">
                <a:latin typeface="Arial (Body)"/>
                <a:cs typeface="Times New Roman" panose="02020603050405020304" pitchFamily="18" charset="0"/>
              </a:rPr>
              <a:t>impostare</a:t>
            </a:r>
            <a:r>
              <a:rPr lang="en-US" sz="1700" b="0" dirty="0">
                <a:latin typeface="Arial (Body)"/>
                <a:cs typeface="Times New Roman" panose="02020603050405020304" pitchFamily="18" charset="0"/>
              </a:rPr>
              <a:t> la </a:t>
            </a:r>
            <a:r>
              <a:rPr lang="en-US" sz="1700" b="0" dirty="0" err="1">
                <a:latin typeface="Arial (Body)"/>
                <a:cs typeface="Times New Roman" panose="02020603050405020304" pitchFamily="18" charset="0"/>
              </a:rPr>
              <a:t>frequenza</a:t>
            </a:r>
            <a:r>
              <a:rPr lang="en-US" sz="17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700" b="0" dirty="0" err="1">
                <a:latin typeface="Arial (Body)"/>
                <a:cs typeface="Times New Roman" panose="02020603050405020304" pitchFamily="18" charset="0"/>
              </a:rPr>
              <a:t>campionamento</a:t>
            </a:r>
            <a:r>
              <a:rPr lang="en-US" sz="1700" b="0" dirty="0">
                <a:latin typeface="Arial (Body)"/>
                <a:cs typeface="Times New Roman" panose="02020603050405020304" pitchFamily="18" charset="0"/>
              </a:rPr>
              <a:t> a 44100.</a:t>
            </a:r>
          </a:p>
          <a:p>
            <a:pPr marL="914400" lvl="1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en-US" sz="1700" b="0" dirty="0" err="1">
                <a:latin typeface="Arial (Body)"/>
                <a:cs typeface="Times New Roman" panose="02020603050405020304" pitchFamily="18" charset="0"/>
              </a:rPr>
              <a:t>Utilizzare</a:t>
            </a:r>
            <a:r>
              <a:rPr lang="en-US" sz="17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700" b="0" dirty="0" err="1">
                <a:latin typeface="Arial (Body)"/>
                <a:cs typeface="Times New Roman" panose="02020603050405020304" pitchFamily="18" charset="0"/>
              </a:rPr>
              <a:t>l'opzione</a:t>
            </a:r>
            <a:r>
              <a:rPr lang="en-US" sz="1700" b="0" dirty="0">
                <a:latin typeface="Arial (Body)"/>
                <a:cs typeface="Times New Roman" panose="02020603050405020304" pitchFamily="18" charset="0"/>
              </a:rPr>
              <a:t> "</a:t>
            </a:r>
            <a:r>
              <a:rPr lang="en-US" sz="1700" b="0" dirty="0" err="1">
                <a:latin typeface="Arial (Body)"/>
                <a:cs typeface="Times New Roman" panose="02020603050405020304" pitchFamily="18" charset="0"/>
              </a:rPr>
              <a:t>Tracce</a:t>
            </a:r>
            <a:r>
              <a:rPr lang="en-US" sz="1700" b="0" dirty="0">
                <a:latin typeface="Arial (Body)"/>
                <a:cs typeface="Times New Roman" panose="02020603050405020304" pitchFamily="18" charset="0"/>
              </a:rPr>
              <a:t> -&gt; Mix -&gt; Mix stereo in mono" per </a:t>
            </a:r>
            <a:r>
              <a:rPr lang="en-US" sz="1700" b="0" dirty="0" err="1">
                <a:latin typeface="Arial (Body)"/>
                <a:cs typeface="Times New Roman" panose="02020603050405020304" pitchFamily="18" charset="0"/>
              </a:rPr>
              <a:t>convertire</a:t>
            </a:r>
            <a:r>
              <a:rPr lang="en-US" sz="1700" b="0" dirty="0">
                <a:latin typeface="Arial (Body)"/>
                <a:cs typeface="Times New Roman" panose="02020603050405020304" pitchFamily="18" charset="0"/>
              </a:rPr>
              <a:t> in mono.</a:t>
            </a:r>
          </a:p>
          <a:p>
            <a:pPr marL="914400" lvl="1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en-US" sz="1700" b="0" dirty="0" err="1">
                <a:latin typeface="Arial (Body)"/>
                <a:cs typeface="Times New Roman" panose="02020603050405020304" pitchFamily="18" charset="0"/>
              </a:rPr>
              <a:t>Esportare</a:t>
            </a:r>
            <a:r>
              <a:rPr lang="en-US" sz="1700" b="0" dirty="0">
                <a:latin typeface="Arial (Body)"/>
                <a:cs typeface="Times New Roman" panose="02020603050405020304" pitchFamily="18" charset="0"/>
              </a:rPr>
              <a:t> il file come ".wav" </a:t>
            </a:r>
            <a:r>
              <a:rPr lang="en-US" sz="1700" b="0" dirty="0" err="1">
                <a:latin typeface="Arial (Body)"/>
                <a:cs typeface="Times New Roman" panose="02020603050405020304" pitchFamily="18" charset="0"/>
              </a:rPr>
              <a:t>selezionando</a:t>
            </a:r>
            <a:r>
              <a:rPr lang="en-US" sz="1700" b="0" dirty="0">
                <a:latin typeface="Arial (Body)"/>
                <a:cs typeface="Times New Roman" panose="02020603050405020304" pitchFamily="18" charset="0"/>
              </a:rPr>
              <a:t> la </a:t>
            </a:r>
            <a:r>
              <a:rPr lang="en-US" sz="1700" b="0" dirty="0" err="1">
                <a:latin typeface="Arial (Body)"/>
                <a:cs typeface="Times New Roman" panose="02020603050405020304" pitchFamily="18" charset="0"/>
              </a:rPr>
              <a:t>codifica</a:t>
            </a:r>
            <a:r>
              <a:rPr lang="en-US" sz="1700" b="0" dirty="0">
                <a:latin typeface="Arial (Body)"/>
                <a:cs typeface="Times New Roman" panose="02020603050405020304" pitchFamily="18" charset="0"/>
              </a:rPr>
              <a:t> "Signed 16-bit PCM".</a:t>
            </a:r>
          </a:p>
        </p:txBody>
      </p:sp>
    </p:spTree>
    <p:extLst>
      <p:ext uri="{BB962C8B-B14F-4D97-AF65-F5344CB8AC3E}">
        <p14:creationId xmlns:p14="http://schemas.microsoft.com/office/powerpoint/2010/main" val="1030384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5791200" cy="687606"/>
          </a:xfrm>
        </p:spPr>
        <p:txBody>
          <a:bodyPr/>
          <a:lstStyle/>
          <a:p>
            <a:r>
              <a:rPr lang="en-US" dirty="0" err="1"/>
              <a:t>Allegati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324036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Gli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allegati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oggetti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3D (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primitivi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semplici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o set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collegati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)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 avatar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può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indossare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su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una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parte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specifica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del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corpo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(ad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esempio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cappello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sulla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testa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dell'avatar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).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possibile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utilizzare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qualsiasi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oggetto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3D (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primimitivi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semplice o set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collegato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) come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allegato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trovandolo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nell'inventario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facendo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clic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con il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pulsante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destro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del mouse 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selezionando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l'opzione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"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Allega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a" 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selezionando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una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delle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posizioni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del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corpo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disponibili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8249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5791200" cy="687606"/>
          </a:xfrm>
        </p:spPr>
        <p:txBody>
          <a:bodyPr/>
          <a:lstStyle/>
          <a:p>
            <a:r>
              <a:rPr lang="en-US" dirty="0"/>
              <a:t>ATTACHMENTS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1368152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quindi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possibile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modificare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le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dimensioni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l'orientamento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e la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posizione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dell'oggetto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queste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impostazioni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verranno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salvate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in modo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la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prossima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volta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basterà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fare doppio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clic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sull'oggetto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indossarlo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nella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stessa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posizione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44CC72-8EFE-4D8C-9CBB-413553D2EA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3605275"/>
            <a:ext cx="4068452" cy="3088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5328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2590</TotalTime>
  <Words>382</Words>
  <Application>Microsoft Office PowerPoint</Application>
  <PresentationFormat>On-screen Show (4:3)</PresentationFormat>
  <Paragraphs>23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</vt:lpstr>
      <vt:lpstr>Arial (Body)</vt:lpstr>
      <vt:lpstr>Arial Black</vt:lpstr>
      <vt:lpstr>Calibri</vt:lpstr>
      <vt:lpstr>Verdana</vt:lpstr>
      <vt:lpstr>Wingdings</vt:lpstr>
      <vt:lpstr>Základné</vt:lpstr>
      <vt:lpstr>6.  Animazioni, Suoni, Allegati </vt:lpstr>
      <vt:lpstr>ANIMAzioni</vt:lpstr>
      <vt:lpstr>ANIMAzioni</vt:lpstr>
      <vt:lpstr>SOUNi</vt:lpstr>
      <vt:lpstr>SOUNi</vt:lpstr>
      <vt:lpstr>Allegati</vt:lpstr>
      <vt:lpstr>ATTACHMENTS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Athanasios Christopoulos</cp:lastModifiedBy>
  <cp:revision>184</cp:revision>
  <cp:lastPrinted>2019-02-12T08:21:40Z</cp:lastPrinted>
  <dcterms:created xsi:type="dcterms:W3CDTF">2019-02-10T21:49:04Z</dcterms:created>
  <dcterms:modified xsi:type="dcterms:W3CDTF">2022-09-17T08:51:58Z</dcterms:modified>
</cp:coreProperties>
</file>