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308" r:id="rId4"/>
    <p:sldId id="307" r:id="rId5"/>
    <p:sldId id="309" r:id="rId6"/>
    <p:sldId id="310" r:id="rId7"/>
    <p:sldId id="311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5" autoAdjust="0"/>
    <p:restoredTop sz="93539" autoAdjust="0"/>
  </p:normalViewPr>
  <p:slideViewPr>
    <p:cSldViewPr>
      <p:cViewPr varScale="1">
        <p:scale>
          <a:sx n="107" d="100"/>
          <a:sy n="107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freesound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6.	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Animazioni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,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Suoni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,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Allegati</a:t>
            </a:r>
            <a:b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5791200" cy="687606"/>
          </a:xfrm>
        </p:spPr>
        <p:txBody>
          <a:bodyPr/>
          <a:lstStyle/>
          <a:p>
            <a:r>
              <a:rPr lang="en-US" dirty="0" err="1"/>
              <a:t>ANIMAzioni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30425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definiscono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movimenti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far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un avatar.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bvh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motion capture per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tridimensionale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base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integrate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loro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nome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script,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vedremo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prossimi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capitoli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5791200" cy="687606"/>
          </a:xfrm>
        </p:spPr>
        <p:txBody>
          <a:bodyPr/>
          <a:lstStyle/>
          <a:p>
            <a:r>
              <a:rPr lang="en-US" dirty="0" err="1"/>
              <a:t>ANIMAzioni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94421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rete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trovare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grande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varietà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personalizzate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software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QAvimator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BVHacker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 err="1"/>
              <a:t>SOUNi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12968" cy="237626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ottimo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modo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rendere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mondo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virtuale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interessante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coinvolgente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caricare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audio .wav. I clip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scriptati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o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gesti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formati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supportati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PCM WAVE (.wav) 16-bit/44.1KHz/mono o stereo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lunghezza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massima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10,00 secondi.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60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/>
          <a:lstStyle/>
          <a:p>
            <a:r>
              <a:rPr lang="en-US" dirty="0" err="1"/>
              <a:t>SOUNi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24847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trovare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ampio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database di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suoni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licenza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CC qui: 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  <a:hlinkClick r:id="rId2"/>
              </a:rPr>
              <a:t>https://freesound.org/</a:t>
            </a:r>
            <a:endParaRPr lang="en-US" sz="17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Se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utilizza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Audacity,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aprire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un file audio e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seguenti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passaggi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prima di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caricarlo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con un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visualizzatore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3D: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l'opzione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Tracce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-&gt;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Ricampiona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..." per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impostare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frequenza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campionamento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a 44100.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l'opzione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Tracce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-&gt; Mix -&gt; Mix stereo in mono" per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convertire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in mono.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Esportare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il file come ".wav"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700" b="0" dirty="0" err="1">
                <a:latin typeface="Arial (Body)"/>
                <a:cs typeface="Times New Roman" panose="02020603050405020304" pitchFamily="18" charset="0"/>
              </a:rPr>
              <a:t>codifica</a:t>
            </a:r>
            <a:r>
              <a:rPr lang="en-US" sz="1700" b="0" dirty="0">
                <a:latin typeface="Arial (Body)"/>
                <a:cs typeface="Times New Roman" panose="02020603050405020304" pitchFamily="18" charset="0"/>
              </a:rPr>
              <a:t> "Signed 16-bit PCM".</a:t>
            </a:r>
          </a:p>
        </p:txBody>
      </p:sp>
    </p:spTree>
    <p:extLst>
      <p:ext uri="{BB962C8B-B14F-4D97-AF65-F5344CB8AC3E}">
        <p14:creationId xmlns:p14="http://schemas.microsoft.com/office/powerpoint/2010/main" val="1030384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/>
          <a:lstStyle/>
          <a:p>
            <a:r>
              <a:rPr lang="en-US" dirty="0" err="1"/>
              <a:t>Allegati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24036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allegati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semplici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set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avatar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corpo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cappello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testa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dell'avatar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primimitivi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semplice o set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trovandolo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facendo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pulsante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mouse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l'opzione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Allega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a"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corpo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disponibili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249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/>
              <a:t>ATTACHMENTS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3681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quindi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dimensioni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l'orientamento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impostazioni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verranno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salvate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in modo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prossima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volta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basterà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fare doppio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indossarlo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stessa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44CC72-8EFE-4D8C-9CBB-413553D2E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3605275"/>
            <a:ext cx="4068452" cy="308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32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2590</TotalTime>
  <Words>382</Words>
  <Application>Microsoft Office PowerPoint</Application>
  <PresentationFormat>On-screen Show (4:3)</PresentationFormat>
  <Paragraphs>23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6.  Animazioni, Suoni, Allegati </vt:lpstr>
      <vt:lpstr>ANIMAzioni</vt:lpstr>
      <vt:lpstr>ANIMAzioni</vt:lpstr>
      <vt:lpstr>SOUNi</vt:lpstr>
      <vt:lpstr>SOUNi</vt:lpstr>
      <vt:lpstr>Allegati</vt:lpstr>
      <vt:lpstr>ATTACHMENTS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184</cp:revision>
  <cp:lastPrinted>2019-02-12T08:21:40Z</cp:lastPrinted>
  <dcterms:created xsi:type="dcterms:W3CDTF">2019-02-10T21:49:04Z</dcterms:created>
  <dcterms:modified xsi:type="dcterms:W3CDTF">2022-09-17T08:51:58Z</dcterms:modified>
</cp:coreProperties>
</file>