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97" r:id="rId4"/>
    <p:sldId id="298" r:id="rId5"/>
    <p:sldId id="293" r:id="rId6"/>
    <p:sldId id="299" r:id="rId7"/>
    <p:sldId id="300" r:id="rId8"/>
    <p:sldId id="301" r:id="rId9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 autoAdjust="0"/>
    <p:restoredTop sz="93539" autoAdjust="0"/>
  </p:normalViewPr>
  <p:slideViewPr>
    <p:cSldViewPr>
      <p:cViewPr varScale="1">
        <p:scale>
          <a:sx n="107" d="100"/>
          <a:sy n="107" d="100"/>
        </p:scale>
        <p:origin x="15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4.	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Creare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contenuti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3D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Oggetti</a:t>
            </a:r>
            <a:r>
              <a:rPr lang="en-US" dirty="0"/>
              <a:t> 3D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02433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Un modo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funzionalità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integrate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ambienti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visualizzazione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consentono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diversi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 di base,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noti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primitivi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cubi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coni,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cilindri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sfere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piramidi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manipolarli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Inoltre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offrono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possibilità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combinare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collegare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primitive,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complessi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/>
              <a:t>CREARE e </a:t>
            </a:r>
            <a:r>
              <a:rPr lang="en-US" dirty="0" err="1"/>
              <a:t>EDITare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28800"/>
            <a:ext cx="8712968" cy="32403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primitivi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sufficiente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fare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il tasto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mouse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qualsiasi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punto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schermo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Apparirà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menu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potrà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forme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base.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fare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il tasto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mouse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". Il menu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presenta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diverse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schede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manipolare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aspetti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Nella prima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scheda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assegnare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nome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descrizione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360BA4-BF35-40D3-954D-D874D86A365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4" t="16666" r="46199" b="25000"/>
          <a:stretch/>
        </p:blipFill>
        <p:spPr bwMode="auto">
          <a:xfrm>
            <a:off x="6732240" y="4720917"/>
            <a:ext cx="2088233" cy="205824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29998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5791200" cy="759614"/>
          </a:xfrm>
        </p:spPr>
        <p:txBody>
          <a:bodyPr/>
          <a:lstStyle/>
          <a:p>
            <a:r>
              <a:rPr lang="en-US" dirty="0" err="1"/>
              <a:t>EDITare</a:t>
            </a:r>
            <a:r>
              <a:rPr lang="en-US" dirty="0"/>
              <a:t> </a:t>
            </a:r>
            <a:r>
              <a:rPr lang="en-US" dirty="0" err="1"/>
              <a:t>Primitivi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800" y="1916832"/>
            <a:ext cx="6336704" cy="411096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dirty="0" err="1">
                <a:cs typeface="Times New Roman" panose="02020603050405020304" pitchFamily="18" charset="0"/>
              </a:rPr>
              <a:t>Mentre</a:t>
            </a:r>
            <a:r>
              <a:rPr lang="en-US" sz="1600" dirty="0"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cs typeface="Times New Roman" panose="02020603050405020304" pitchFamily="18" charset="0"/>
              </a:rPr>
              <a:t>l’oggetto</a:t>
            </a:r>
            <a:r>
              <a:rPr lang="en-US" sz="1600" dirty="0">
                <a:cs typeface="Times New Roman" panose="02020603050405020304" pitchFamily="18" charset="0"/>
              </a:rPr>
              <a:t> è </a:t>
            </a:r>
            <a:r>
              <a:rPr lang="en-US" sz="1600" dirty="0" err="1">
                <a:cs typeface="Times New Roman" panose="02020603050405020304" pitchFamily="18" charset="0"/>
              </a:rPr>
              <a:t>selezionato</a:t>
            </a:r>
            <a:r>
              <a:rPr lang="en-US" sz="1600" dirty="0">
                <a:cs typeface="Times New Roman" panose="02020603050405020304" pitchFamily="18" charset="0"/>
              </a:rPr>
              <a:t>: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/>
              <a:t>usare il mouse per spostarlo (verso uno dei 3 assi)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/>
              <a:t>ruotarlo (tenere premuto Ctrl per visualizzare l'asse di rotazione)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/>
              <a:t>ridimensionarlo (tenere premuto Ctrl+Shift per visualizzare i pulsanti di ridimensionamento sui bordi)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dirty="0"/>
              <a:t>È inoltre possibile accedere alla seconda scheda del menu di modifica e regolare i valori di Posizione, Rotazione e Dimensione.</a:t>
            </a:r>
            <a:endParaRPr lang="en-US" sz="1600" b="0" dirty="0"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41D83E-D312-490B-8C5D-060E7F5FD1B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402301"/>
            <a:ext cx="1243330" cy="97091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FB791E-1D96-42AA-AD42-2BED0A2BBD5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394189"/>
            <a:ext cx="1238250" cy="955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AA466C-9AFB-44E0-8D9D-D196E8D2D39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2348880"/>
            <a:ext cx="1238249" cy="9884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3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09608"/>
            <a:ext cx="5791200" cy="723528"/>
          </a:xfrm>
        </p:spPr>
        <p:txBody>
          <a:bodyPr/>
          <a:lstStyle/>
          <a:p>
            <a:r>
              <a:rPr lang="en-US" dirty="0" err="1"/>
              <a:t>Manipolare</a:t>
            </a:r>
            <a:r>
              <a:rPr lang="en-US" dirty="0"/>
              <a:t> </a:t>
            </a:r>
            <a:r>
              <a:rPr lang="en-US" dirty="0" err="1"/>
              <a:t>PRIMitivi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371600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ulteriormente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forma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primitiva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base -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-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valori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di: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Taglio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percorso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Incavo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Obliquità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Torsione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Tassellatura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Taglio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superiore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</a:t>
            </a:r>
          </a:p>
          <a:p>
            <a:pPr marL="274320" lvl="1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sz="1800" dirty="0">
              <a:latin typeface="Arial (Body)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9FF19AB-519A-44FE-9284-E0C0DA082A9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395672"/>
            <a:ext cx="1319543" cy="1421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F1B5432-F13D-40D1-8B55-8DE33273D2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025" y="3386373"/>
            <a:ext cx="1354730" cy="1432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033AB7A-813F-449B-80C7-B09741F3447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547" y="3386373"/>
            <a:ext cx="1610428" cy="141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FEBBDC6-FA7E-4194-B7DA-2D19F245937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117826"/>
            <a:ext cx="1319542" cy="139493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4000529-BE80-4603-B122-1AFE9B9D0368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025" y="5116968"/>
            <a:ext cx="1354730" cy="1395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4328772-AD9F-4179-8ED0-24614421595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546" y="5116968"/>
            <a:ext cx="1610427" cy="13957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727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en-US" dirty="0" err="1"/>
              <a:t>Insieme</a:t>
            </a:r>
            <a:r>
              <a:rPr lang="en-US" dirty="0"/>
              <a:t> </a:t>
            </a:r>
            <a:r>
              <a:rPr lang="en-US" dirty="0" err="1"/>
              <a:t>collegato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71" y="1700808"/>
            <a:ext cx="8712968" cy="489654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È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primitivi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tenendo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premuto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il tasto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Maiuscolo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fare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ciascuno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essi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 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quindi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fare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sull'opzione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nel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menu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combinarli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in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complesso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primitivi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L'insieme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comporterà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come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singolo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(ad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cerca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spostarlo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L'ultima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primitiva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selezionata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al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momento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creazione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dell'insieme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chiamata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primitiva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radice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dell'insieme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Se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dispone di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desidera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manipolare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delle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sue parti "prim",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casella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controllo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collegamento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" prima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selezionarla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seleziona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primitiva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dell'insieme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nota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visualizzato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suo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id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50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Gestione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oggetti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16832"/>
            <a:ext cx="8712968" cy="4032448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Dopo aver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semplice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complesso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portarlo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nell'inventario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facendo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il tasto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mouse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 o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Copia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Dandogli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nome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appropriato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facile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trovarlo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seguito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esportare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come file 3D (con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formato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collada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.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facendo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il tasto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mouse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"Esporta".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aprire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file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esportato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software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modellazione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 come Blender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manipolarlo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ulteriormente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I file 3d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formato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collada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inseriti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nell'inventario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l'opzione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importazione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8346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Opzioni</a:t>
            </a:r>
            <a:r>
              <a:rPr lang="en-US" dirty="0"/>
              <a:t> </a:t>
            </a:r>
            <a:r>
              <a:rPr lang="en-US" dirty="0" err="1"/>
              <a:t>utili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8712968" cy="4903052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Altre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opzioni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utili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menù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Edit::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dirty="0">
                <a:latin typeface="Arial (Body)"/>
                <a:cs typeface="Times New Roman" panose="02020603050405020304" pitchFamily="18" charset="0"/>
              </a:rPr>
              <a:t>La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proprietà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'Locked'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protegge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qualsiasi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in termini di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proprietà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dimensioni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posizione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dirty="0">
                <a:latin typeface="Arial (Body)"/>
                <a:cs typeface="Times New Roman" panose="02020603050405020304" pitchFamily="18" charset="0"/>
              </a:rPr>
              <a:t>La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proprietà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'Physical' fa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sì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segua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regole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fisica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, come la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gravità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l'attrito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e le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collisioni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dirty="0">
                <a:latin typeface="Arial (Body)"/>
                <a:cs typeface="Times New Roman" panose="02020603050405020304" pitchFamily="18" charset="0"/>
              </a:rPr>
              <a:t>La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proprietà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'Phantom'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annulla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proprietà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collisione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, in modo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un avatar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possa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attraversarlo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dirty="0">
                <a:latin typeface="Arial (Body)"/>
                <a:cs typeface="Times New Roman" panose="02020603050405020304" pitchFamily="18" charset="0"/>
              </a:rPr>
              <a:t>La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proprietà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'Temporary' fa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sì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durata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di vita di un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dipenda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dal tempo,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quindi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scomparirà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dopo un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certo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periodo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di tempo -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utile per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temporaneo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come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palla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cannone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lasciata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cadere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da un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cannone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dirty="0">
                <a:latin typeface="Arial (Body)"/>
                <a:cs typeface="Times New Roman" panose="02020603050405020304" pitchFamily="18" charset="0"/>
              </a:rPr>
              <a:t>Le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opzioni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'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Percorso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flessibile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'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regolare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effetti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di Morbidezza,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Gravità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Trascinamento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, Vento,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Tensione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Forze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X/Y/Z (utile per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risentono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vento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, come le </a:t>
            </a:r>
            <a:r>
              <a:rPr lang="en-US" sz="1600" dirty="0" err="1">
                <a:latin typeface="Arial (Body)"/>
                <a:cs typeface="Times New Roman" panose="02020603050405020304" pitchFamily="18" charset="0"/>
              </a:rPr>
              <a:t>bandiere</a:t>
            </a:r>
            <a:r>
              <a:rPr lang="en-US" sz="1600" dirty="0">
                <a:latin typeface="Arial (Body)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84477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2586</TotalTime>
  <Words>668</Words>
  <Application>Microsoft Office PowerPoint</Application>
  <PresentationFormat>On-screen Show (4:3)</PresentationFormat>
  <Paragraphs>36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4.  Creare contenuti 3D</vt:lpstr>
      <vt:lpstr>Oggetti 3D</vt:lpstr>
      <vt:lpstr>CREARE e EDITare</vt:lpstr>
      <vt:lpstr>EDITare Primitivi</vt:lpstr>
      <vt:lpstr>Manipolare PRIMitivi</vt:lpstr>
      <vt:lpstr>Insieme collegato</vt:lpstr>
      <vt:lpstr>Gestione degli oggetti</vt:lpstr>
      <vt:lpstr>Opzioni utili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181</cp:revision>
  <cp:lastPrinted>2019-02-12T08:21:40Z</cp:lastPrinted>
  <dcterms:created xsi:type="dcterms:W3CDTF">2019-02-10T21:49:04Z</dcterms:created>
  <dcterms:modified xsi:type="dcterms:W3CDTF">2022-09-17T08:48:15Z</dcterms:modified>
</cp:coreProperties>
</file>