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327" r:id="rId4"/>
    <p:sldId id="328" r:id="rId5"/>
    <p:sldId id="329" r:id="rId6"/>
    <p:sldId id="330" r:id="rId7"/>
    <p:sldId id="331" r:id="rId8"/>
    <p:sldId id="332" r:id="rId9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67" autoAdjust="0"/>
    <p:restoredTop sz="93399" autoAdjust="0"/>
  </p:normalViewPr>
  <p:slideViewPr>
    <p:cSldViewPr>
      <p:cViewPr varScale="1">
        <p:scale>
          <a:sx n="107" d="100"/>
          <a:sy n="107" d="100"/>
        </p:scale>
        <p:origin x="157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4770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31063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526852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1791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95179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3947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8984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/>
          <a:lstStyle/>
          <a:p>
            <a:pPr algn="ctr"/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9.	</a:t>
            </a:r>
            <a:r>
              <a:rPr lang="fr-FR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Personaggi</a:t>
            </a:r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PNG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n-US" dirty="0" err="1"/>
              <a:t>Introduzione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01622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personaggi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PNG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avatar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controllati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da script.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guidare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fornire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loro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informazioni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applicazioni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Attraverso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script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far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muovere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personaggi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PNG,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eseguire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animazioni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interagire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comunicare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avatar.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n-US" dirty="0" err="1"/>
              <a:t>Aspetto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80020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Prima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personaggio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PNG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necessario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decidere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aspetto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configurare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l'aspetto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proprio avatar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compresi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vestiti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accessori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 e poi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funzione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LSL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osOwnerSaveAppearance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osAgentSaveAppearance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,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salvarlo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come file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blocco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686A98-4285-460A-9ACA-53E9E524DC65}"/>
              </a:ext>
            </a:extLst>
          </p:cNvPr>
          <p:cNvSpPr txBox="1"/>
          <p:nvPr/>
        </p:nvSpPr>
        <p:spPr>
          <a:xfrm>
            <a:off x="1259632" y="4365104"/>
            <a:ext cx="7056784" cy="473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osOwnerSaveAppearance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notecard):key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727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n-US" dirty="0" err="1"/>
              <a:t>Aspetto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45638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Mettete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notecard con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l'aspetto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insieme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 uno script in modo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usarlo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Lo script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conterrà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tutto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codice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controllare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comportamento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personaggio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PNG.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qualsiasi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eventi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descritti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capitoli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precedenti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configurare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personaggio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PNG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agirà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Esistono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alcuni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comandi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LSL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personaggi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PNG. Ne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presentiamo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qui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alcuni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05046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56674"/>
            <a:ext cx="5791200" cy="759614"/>
          </a:xfrm>
        </p:spPr>
        <p:txBody>
          <a:bodyPr/>
          <a:lstStyle/>
          <a:p>
            <a:r>
              <a:rPr lang="en-US" dirty="0" err="1"/>
              <a:t>Creazione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872208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Generare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il </a:t>
            </a:r>
            <a:r>
              <a:rPr lang="en-US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personaggio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selezionare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nome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dell'avatar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e la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posizione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in cui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apparirà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nel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mondo. Se la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funzione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ha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successo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restituisce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un id da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conservare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variabile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globale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, in modo da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poterlo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con le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funzioni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controllano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questo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ea typeface="Calibri" panose="020F0502020204030204" pitchFamily="34" charset="0"/>
                <a:cs typeface="Times New Roman" panose="02020603050405020304" pitchFamily="18" charset="0"/>
              </a:rPr>
              <a:t>personaggio</a:t>
            </a:r>
            <a:r>
              <a:rPr lang="en-US" sz="1800" b="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EA4C4C3-E04C-47DC-8742-39325DDD2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600" y="4221088"/>
            <a:ext cx="7776864" cy="79637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osNpcCreate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(string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firstname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string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lastname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vector position, string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cloneFrom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):key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564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687606"/>
          </a:xfrm>
        </p:spPr>
        <p:txBody>
          <a:bodyPr/>
          <a:lstStyle/>
          <a:p>
            <a:r>
              <a:rPr lang="en-US" dirty="0" err="1"/>
              <a:t>Movimento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36815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Spostare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il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personaggio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un’altra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a typeface="Calibri" panose="020F0502020204030204" pitchFamily="34" charset="0"/>
                <a:cs typeface="Times New Roman" panose="02020603050405020304" pitchFamily="18" charset="0"/>
              </a:rPr>
              <a:t>posizione</a:t>
            </a:r>
            <a:r>
              <a:rPr lang="en-US" sz="1800" dirty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0" dirty="0"/>
              <a:t>Si specifica l'id del PNG che si vuole spostare e la posizione di destinazione verso cui si vuole che si muova. Il PNG si dirigerà verso quella posizione.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EA4C4C3-E04C-47DC-8742-39325DDD2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3933056"/>
            <a:ext cx="8352928" cy="38087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osNpcMoveToTarget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(key </a:t>
            </a:r>
            <a:r>
              <a:rPr kumimoji="0" lang="en-US" altLang="en-US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npc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vector target, int options):void</a:t>
            </a:r>
            <a:endParaRPr kumimoji="0" lang="en-US" altLang="en-US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604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759614"/>
          </a:xfrm>
        </p:spPr>
        <p:txBody>
          <a:bodyPr/>
          <a:lstStyle/>
          <a:p>
            <a:r>
              <a:rPr lang="en-US" dirty="0" err="1"/>
              <a:t>ANIMAzione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872208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800" dirty="0"/>
              <a:t>Un personaggio che inizia e termina un'animazione: </a:t>
            </a:r>
            <a:r>
              <a:rPr lang="it-IT" sz="1800" b="0" dirty="0"/>
              <a:t>Si specifica l'id del PNG che si vuole animare e il nome dell'animazione da eseguire. Dopo aver avviato un'animazione con osNpcPlayAnimation, si può usare llSleep per attendere alcuni secondi prima di usare osNpcStopAnimation per fermarla.</a:t>
            </a:r>
            <a:endParaRPr lang="en-US" sz="1800" b="0" dirty="0">
              <a:cs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EA4C4C3-E04C-47DC-8742-39325DDD2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4253562"/>
            <a:ext cx="7776864" cy="9502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osNpcPlayAnimation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(key </a:t>
            </a:r>
            <a:r>
              <a:rPr kumimoji="0" lang="en-US" altLang="en-US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npc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string animation):void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osNpcStopAnimation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(key </a:t>
            </a:r>
            <a:r>
              <a:rPr kumimoji="0" lang="en-US" altLang="en-US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npc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string animation):void</a:t>
            </a:r>
            <a:endParaRPr kumimoji="0" lang="en-US" altLang="en-US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349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5791200" cy="687606"/>
          </a:xfrm>
        </p:spPr>
        <p:txBody>
          <a:bodyPr/>
          <a:lstStyle/>
          <a:p>
            <a:r>
              <a:rPr lang="en-US" dirty="0" err="1"/>
              <a:t>Comunizione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93610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1800" dirty="0"/>
              <a:t>Personaggio che comunica con i messaggi: </a:t>
            </a:r>
            <a:r>
              <a:rPr lang="it-IT" sz="1800" b="0" dirty="0"/>
              <a:t>Si specifica l'id del PNG a cui si vuole inviare un messaggio di chat e il testo del messaggio.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EA4C4C3-E04C-47DC-8742-39325DDD2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9692" y="3573016"/>
            <a:ext cx="5544616" cy="38087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osNpcSay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(key </a:t>
            </a:r>
            <a:r>
              <a:rPr kumimoji="0" lang="en-US" altLang="en-US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npc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string message):void </a:t>
            </a:r>
            <a:endParaRPr kumimoji="0" lang="en-US" altLang="en-US" sz="4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9498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2624</TotalTime>
  <Words>403</Words>
  <Application>Microsoft Office PowerPoint</Application>
  <PresentationFormat>On-screen Show (4:3)</PresentationFormat>
  <Paragraphs>33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Arial </vt:lpstr>
      <vt:lpstr>Arial (Body)</vt:lpstr>
      <vt:lpstr>Arial Black</vt:lpstr>
      <vt:lpstr>Calibri</vt:lpstr>
      <vt:lpstr>Courier New</vt:lpstr>
      <vt:lpstr>Verdana</vt:lpstr>
      <vt:lpstr>Wingdings</vt:lpstr>
      <vt:lpstr>Základné</vt:lpstr>
      <vt:lpstr>9. Personaggi PNG</vt:lpstr>
      <vt:lpstr>Introduzione</vt:lpstr>
      <vt:lpstr>Aspetto</vt:lpstr>
      <vt:lpstr>Aspetto</vt:lpstr>
      <vt:lpstr>Creazione</vt:lpstr>
      <vt:lpstr>Movimento</vt:lpstr>
      <vt:lpstr>ANIMAzione</vt:lpstr>
      <vt:lpstr>Comunizione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194</cp:revision>
  <cp:lastPrinted>2019-02-12T08:21:40Z</cp:lastPrinted>
  <dcterms:created xsi:type="dcterms:W3CDTF">2019-02-10T21:49:04Z</dcterms:created>
  <dcterms:modified xsi:type="dcterms:W3CDTF">2022-09-17T09:03:17Z</dcterms:modified>
</cp:coreProperties>
</file>