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7315200" cy="9601200"/>
  <p:embeddedFontLst>
    <p:embeddedFont>
      <p:font typeface="Arial Black" panose="020B0A04020102020204" pitchFamily="34" charset="0"/>
      <p:regular r:id="rId12"/>
      <p:bold r:id="rId13"/>
    </p:embeddedFont>
    <p:embeddedFont>
      <p:font typeface="Calibri" panose="020F0502020204030204" pitchFamily="34" charset="0"/>
      <p:regular r:id="rId14"/>
      <p:bold r:id="rId15"/>
      <p:italic r:id="rId16"/>
      <p:boldItalic r:id="rId17"/>
    </p:embeddedFont>
    <p:embeddedFont>
      <p:font typeface="Verdana" panose="020B060403050404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hFFKJheO1nAFXWNej3Y4XO3wLx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p:cViewPr>
        <p:scale>
          <a:sx n="75" d="100"/>
          <a:sy n="75" d="100"/>
        </p:scale>
        <p:origin x="2634" y="8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169920" cy="48006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1"/>
            <a:ext cx="3169920" cy="48006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00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Úvodná snímka" type="title">
  <p:cSld name="TITLE">
    <p:spTree>
      <p:nvGrpSpPr>
        <p:cNvPr id="1" name="Shape 18"/>
        <p:cNvGrpSpPr/>
        <p:nvPr/>
      </p:nvGrpSpPr>
      <p:grpSpPr>
        <a:xfrm>
          <a:off x="0" y="0"/>
          <a:ext cx="0" cy="0"/>
          <a:chOff x="0" y="0"/>
          <a:chExt cx="0" cy="0"/>
        </a:xfrm>
      </p:grpSpPr>
      <p:sp>
        <p:nvSpPr>
          <p:cNvPr id="19" name="Google Shape;19;p11"/>
          <p:cNvSpPr txBox="1">
            <a:spLocks noGrp="1"/>
          </p:cNvSpPr>
          <p:nvPr>
            <p:ph type="ctrTitle"/>
          </p:nvPr>
        </p:nvSpPr>
        <p:spPr>
          <a:xfrm>
            <a:off x="457200" y="1626915"/>
            <a:ext cx="7772400" cy="31736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C000"/>
              </a:buClr>
              <a:buSzPts val="6000"/>
              <a:buFont typeface="Arial Black"/>
              <a:buNone/>
              <a:defRPr sz="6000" cap="none">
                <a:solidFill>
                  <a:srgbClr val="FFC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1"/>
          <p:cNvSpPr txBox="1">
            <a:spLocks noGrp="1"/>
          </p:cNvSpPr>
          <p:nvPr>
            <p:ph type="subTitle" idx="1"/>
          </p:nvPr>
        </p:nvSpPr>
        <p:spPr>
          <a:xfrm>
            <a:off x="457200" y="4800600"/>
            <a:ext cx="6858000" cy="914400"/>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Clr>
                <a:schemeClr val="dk2"/>
              </a:buClr>
              <a:buSzPts val="2000"/>
              <a:buNone/>
              <a:defRPr b="0" cap="none">
                <a:solidFill>
                  <a:schemeClr val="dk2"/>
                </a:solidFill>
                <a:latin typeface="Arial Black"/>
                <a:ea typeface="Arial Black"/>
                <a:cs typeface="Arial Black"/>
                <a:sym typeface="Arial Black"/>
              </a:defRPr>
            </a:lvl1pPr>
            <a:lvl2pPr lvl="1" algn="ctr">
              <a:spcBef>
                <a:spcPts val="600"/>
              </a:spcBef>
              <a:spcAft>
                <a:spcPts val="0"/>
              </a:spcAft>
              <a:buSzPts val="20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320"/>
              </a:spcBef>
              <a:spcAft>
                <a:spcPts val="0"/>
              </a:spcAft>
              <a:buSzPts val="1600"/>
              <a:buNone/>
              <a:defRPr>
                <a:solidFill>
                  <a:srgbClr val="888888"/>
                </a:solidFill>
              </a:defRPr>
            </a:lvl6pPr>
            <a:lvl7pPr lvl="6" algn="ctr">
              <a:spcBef>
                <a:spcPts val="320"/>
              </a:spcBef>
              <a:spcAft>
                <a:spcPts val="0"/>
              </a:spcAft>
              <a:buSzPts val="1600"/>
              <a:buNone/>
              <a:defRPr>
                <a:solidFill>
                  <a:srgbClr val="888888"/>
                </a:solidFill>
              </a:defRPr>
            </a:lvl7pPr>
            <a:lvl8pPr lvl="7" algn="ctr">
              <a:spcBef>
                <a:spcPts val="320"/>
              </a:spcBef>
              <a:spcAft>
                <a:spcPts val="0"/>
              </a:spcAft>
              <a:buSzPts val="1600"/>
              <a:buNone/>
              <a:defRPr>
                <a:solidFill>
                  <a:srgbClr val="888888"/>
                </a:solidFill>
              </a:defRPr>
            </a:lvl8pPr>
            <a:lvl9pPr lvl="8" algn="ctr">
              <a:spcBef>
                <a:spcPts val="320"/>
              </a:spcBef>
              <a:spcAft>
                <a:spcPts val="0"/>
              </a:spcAft>
              <a:buSzPts val="1600"/>
              <a:buNone/>
              <a:defRPr>
                <a:solidFill>
                  <a:srgbClr val="888888"/>
                </a:solidFill>
              </a:defRPr>
            </a:lvl9pPr>
          </a:lstStyle>
          <a:p>
            <a:endParaRPr/>
          </a:p>
        </p:txBody>
      </p:sp>
      <p:sp>
        <p:nvSpPr>
          <p:cNvPr id="21" name="Google Shape;21;p11"/>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1"/>
          <p:cNvSpPr/>
          <p:nvPr/>
        </p:nvSpPr>
        <p:spPr>
          <a:xfrm>
            <a:off x="9001124" y="4846320"/>
            <a:ext cx="142876" cy="2011680"/>
          </a:xfrm>
          <a:prstGeom prst="rect">
            <a:avLst/>
          </a:prstGeom>
          <a:solidFill>
            <a:srgbClr val="FFC000"/>
          </a:solidFill>
          <a:ln w="28575" cap="flat" cmpd="sng">
            <a:solidFill>
              <a:srgbClr val="FF99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11"/>
          <p:cNvSpPr/>
          <p:nvPr/>
        </p:nvSpPr>
        <p:spPr>
          <a:xfrm>
            <a:off x="9001124" y="0"/>
            <a:ext cx="142876" cy="4846320"/>
          </a:xfrm>
          <a:prstGeom prst="rect">
            <a:avLst/>
          </a:prstGeom>
          <a:solidFill>
            <a:srgbClr val="5330A5"/>
          </a:solidFill>
          <a:ln w="28575" cap="flat" cmpd="sng">
            <a:solidFill>
              <a:srgbClr val="5330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11"/>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2400" b="1" i="0" u="none" strike="noStrike" cap="none">
                <a:solidFill>
                  <a:schemeClr val="dk1"/>
                </a:solidFill>
                <a:latin typeface="Arial"/>
                <a:ea typeface="Arial"/>
                <a:cs typeface="Arial"/>
                <a:sym typeface="Arial"/>
              </a:defRPr>
            </a:lvl1pPr>
            <a:lvl2pPr marL="0" lvl="1" indent="0" algn="l">
              <a:spcBef>
                <a:spcPts val="0"/>
              </a:spcBef>
              <a:buNone/>
              <a:defRPr sz="2400" b="1" i="0" u="none" strike="noStrike" cap="none">
                <a:solidFill>
                  <a:schemeClr val="dk1"/>
                </a:solidFill>
                <a:latin typeface="Arial"/>
                <a:ea typeface="Arial"/>
                <a:cs typeface="Arial"/>
                <a:sym typeface="Arial"/>
              </a:defRPr>
            </a:lvl2pPr>
            <a:lvl3pPr marL="0" lvl="2" indent="0" algn="l">
              <a:spcBef>
                <a:spcPts val="0"/>
              </a:spcBef>
              <a:buNone/>
              <a:defRPr sz="2400" b="1" i="0" u="none" strike="noStrike" cap="none">
                <a:solidFill>
                  <a:schemeClr val="dk1"/>
                </a:solidFill>
                <a:latin typeface="Arial"/>
                <a:ea typeface="Arial"/>
                <a:cs typeface="Arial"/>
                <a:sym typeface="Arial"/>
              </a:defRPr>
            </a:lvl3pPr>
            <a:lvl4pPr marL="0" lvl="3" indent="0" algn="l">
              <a:spcBef>
                <a:spcPts val="0"/>
              </a:spcBef>
              <a:buNone/>
              <a:defRPr sz="2400" b="1" i="0" u="none" strike="noStrike" cap="none">
                <a:solidFill>
                  <a:schemeClr val="dk1"/>
                </a:solidFill>
                <a:latin typeface="Arial"/>
                <a:ea typeface="Arial"/>
                <a:cs typeface="Arial"/>
                <a:sym typeface="Arial"/>
              </a:defRPr>
            </a:lvl4pPr>
            <a:lvl5pPr marL="0" lvl="4" indent="0" algn="l">
              <a:spcBef>
                <a:spcPts val="0"/>
              </a:spcBef>
              <a:buNone/>
              <a:defRPr sz="2400" b="1" i="0" u="none" strike="noStrike" cap="none">
                <a:solidFill>
                  <a:schemeClr val="dk1"/>
                </a:solidFill>
                <a:latin typeface="Arial"/>
                <a:ea typeface="Arial"/>
                <a:cs typeface="Arial"/>
                <a:sym typeface="Arial"/>
              </a:defRPr>
            </a:lvl5pPr>
            <a:lvl6pPr marL="0" lvl="5" indent="0" algn="l">
              <a:spcBef>
                <a:spcPts val="0"/>
              </a:spcBef>
              <a:buNone/>
              <a:defRPr sz="2400" b="1" i="0" u="none" strike="noStrike" cap="none">
                <a:solidFill>
                  <a:schemeClr val="dk1"/>
                </a:solidFill>
                <a:latin typeface="Arial"/>
                <a:ea typeface="Arial"/>
                <a:cs typeface="Arial"/>
                <a:sym typeface="Arial"/>
              </a:defRPr>
            </a:lvl6pPr>
            <a:lvl7pPr marL="0" lvl="6" indent="0" algn="l">
              <a:spcBef>
                <a:spcPts val="0"/>
              </a:spcBef>
              <a:buNone/>
              <a:defRPr sz="2400" b="1" i="0" u="none" strike="noStrike" cap="none">
                <a:solidFill>
                  <a:schemeClr val="dk1"/>
                </a:solidFill>
                <a:latin typeface="Arial"/>
                <a:ea typeface="Arial"/>
                <a:cs typeface="Arial"/>
                <a:sym typeface="Arial"/>
              </a:defRPr>
            </a:lvl7pPr>
            <a:lvl8pPr marL="0" lvl="7" indent="0" algn="l">
              <a:spcBef>
                <a:spcPts val="0"/>
              </a:spcBef>
              <a:buNone/>
              <a:defRPr sz="2400" b="1" i="0" u="none" strike="noStrike" cap="none">
                <a:solidFill>
                  <a:schemeClr val="dk1"/>
                </a:solidFill>
                <a:latin typeface="Arial"/>
                <a:ea typeface="Arial"/>
                <a:cs typeface="Arial"/>
                <a:sym typeface="Arial"/>
              </a:defRPr>
            </a:lvl8pPr>
            <a:lvl9pPr marL="0" lvl="8" indent="0" algn="l">
              <a:spcBef>
                <a:spcPts val="0"/>
              </a:spcBef>
              <a:buNone/>
              <a:defRPr sz="24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26" name="Google Shape;26;p11"/>
          <p:cNvPicPr preferRelativeResize="0"/>
          <p:nvPr/>
        </p:nvPicPr>
        <p:blipFill rotWithShape="1">
          <a:blip r:embed="rId2">
            <a:alphaModFix/>
          </a:blip>
          <a:srcRect/>
          <a:stretch/>
        </p:blipFill>
        <p:spPr>
          <a:xfrm>
            <a:off x="6276103" y="223836"/>
            <a:ext cx="2064999" cy="118894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zvislý text" type="vertTx">
  <p:cSld name="VERTICAL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C000"/>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0"/>
          <p:cNvSpPr txBox="1">
            <a:spLocks noGrp="1"/>
          </p:cNvSpPr>
          <p:nvPr>
            <p:ph type="body" idx="1"/>
          </p:nvPr>
        </p:nvSpPr>
        <p:spPr>
          <a:xfrm rot="5400000">
            <a:off x="2080418" y="129382"/>
            <a:ext cx="4373563" cy="76200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60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20"/>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0"/>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0"/>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Zvislý nadpis a text" type="vertTitleAndTx">
  <p:cSld name="VERTICAL_TITLE_AND_VERTICAL_TEXT">
    <p:spTree>
      <p:nvGrpSpPr>
        <p:cNvPr id="1" name="Shape 86"/>
        <p:cNvGrpSpPr/>
        <p:nvPr/>
      </p:nvGrpSpPr>
      <p:grpSpPr>
        <a:xfrm>
          <a:off x="0" y="0"/>
          <a:ext cx="0" cy="0"/>
          <a:chOff x="0" y="0"/>
          <a:chExt cx="0" cy="0"/>
        </a:xfrm>
      </p:grpSpPr>
      <p:sp>
        <p:nvSpPr>
          <p:cNvPr id="87" name="Google Shape;87;p21"/>
          <p:cNvSpPr txBox="1">
            <a:spLocks noGrp="1"/>
          </p:cNvSpPr>
          <p:nvPr>
            <p:ph type="title"/>
          </p:nvPr>
        </p:nvSpPr>
        <p:spPr>
          <a:xfrm rot="5400000">
            <a:off x="5157391" y="2596753"/>
            <a:ext cx="5001419" cy="205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C000"/>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60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9" name="Google Shape;89;p21"/>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1"/>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1"/>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C000"/>
              </a:buClr>
              <a:buSzPts val="3600"/>
              <a:buFont typeface="Arial"/>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60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0" name="Google Shape;30;p12"/>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lavička sekcie" type="secHead">
  <p:cSld name="SECTION_HEADER">
    <p:spTree>
      <p:nvGrpSpPr>
        <p:cNvPr id="1" name="Shape 33"/>
        <p:cNvGrpSpPr/>
        <p:nvPr/>
      </p:nvGrpSpPr>
      <p:grpSpPr>
        <a:xfrm>
          <a:off x="0" y="0"/>
          <a:ext cx="0" cy="0"/>
          <a:chOff x="0" y="0"/>
          <a:chExt cx="0" cy="0"/>
        </a:xfrm>
      </p:grpSpPr>
      <p:sp>
        <p:nvSpPr>
          <p:cNvPr id="34" name="Google Shape;34;p13"/>
          <p:cNvSpPr txBox="1">
            <a:spLocks noGrp="1"/>
          </p:cNvSpPr>
          <p:nvPr>
            <p:ph type="title"/>
          </p:nvPr>
        </p:nvSpPr>
        <p:spPr>
          <a:xfrm>
            <a:off x="457200" y="1447800"/>
            <a:ext cx="7772400" cy="43211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C000"/>
              </a:buClr>
              <a:buSzPts val="7200"/>
              <a:buFont typeface="Arial Black"/>
              <a:buNone/>
              <a:defRPr sz="7200" b="0" cap="none">
                <a:solidFill>
                  <a:srgbClr val="FFC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3"/>
          <p:cNvSpPr txBox="1">
            <a:spLocks noGrp="1"/>
          </p:cNvSpPr>
          <p:nvPr>
            <p:ph type="body" idx="1"/>
          </p:nvPr>
        </p:nvSpPr>
        <p:spPr>
          <a:xfrm>
            <a:off x="457200" y="228601"/>
            <a:ext cx="7772400" cy="10668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chemeClr val="dk2"/>
              </a:buClr>
              <a:buSzPts val="2000"/>
              <a:buNone/>
              <a:defRPr sz="2000" b="0" cap="none">
                <a:solidFill>
                  <a:schemeClr val="dk2"/>
                </a:solidFill>
                <a:latin typeface="Arial Black"/>
                <a:ea typeface="Arial Black"/>
                <a:cs typeface="Arial Black"/>
                <a:sym typeface="Arial Black"/>
              </a:defRPr>
            </a:lvl1pPr>
            <a:lvl2pPr marL="914400" lvl="1" indent="-228600" algn="l">
              <a:spcBef>
                <a:spcPts val="60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36" name="Google Shape;36;p13"/>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38" name="Google Shape;38;p13"/>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39"/>
        <p:cNvGrpSpPr/>
        <p:nvPr/>
      </p:nvGrpSpPr>
      <p:grpSpPr>
        <a:xfrm>
          <a:off x="0" y="0"/>
          <a:ext cx="0" cy="0"/>
          <a:chOff x="0" y="0"/>
          <a:chExt cx="0" cy="0"/>
        </a:xfrm>
      </p:grpSpPr>
      <p:sp>
        <p:nvSpPr>
          <p:cNvPr id="40" name="Google Shape;40;p14"/>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C000"/>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4"/>
          <p:cNvSpPr txBox="1">
            <a:spLocks noGrp="1"/>
          </p:cNvSpPr>
          <p:nvPr>
            <p:ph type="body" idx="1"/>
          </p:nvPr>
        </p:nvSpPr>
        <p:spPr>
          <a:xfrm>
            <a:off x="1630680" y="1574800"/>
            <a:ext cx="329184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Clr>
                <a:schemeClr val="dk1"/>
              </a:buClr>
              <a:buSzPts val="2800"/>
              <a:buNone/>
              <a:defRPr sz="2800"/>
            </a:lvl1pPr>
            <a:lvl2pPr marL="914400" lvl="1" indent="-381000" algn="l">
              <a:spcBef>
                <a:spcPts val="60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2" name="Google Shape;42;p14"/>
          <p:cNvSpPr txBox="1">
            <a:spLocks noGrp="1"/>
          </p:cNvSpPr>
          <p:nvPr>
            <p:ph type="body" idx="2"/>
          </p:nvPr>
        </p:nvSpPr>
        <p:spPr>
          <a:xfrm>
            <a:off x="5090160" y="1574800"/>
            <a:ext cx="329184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Clr>
                <a:schemeClr val="dk1"/>
              </a:buClr>
              <a:buSzPts val="2800"/>
              <a:buNone/>
              <a:defRPr sz="2800"/>
            </a:lvl1pPr>
            <a:lvl2pPr marL="914400" lvl="1" indent="-381000" algn="l">
              <a:spcBef>
                <a:spcPts val="60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3" name="Google Shape;43;p14"/>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4"/>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ovnanie" type="twoTxTwoObj">
  <p:cSld name="TWO_OBJECTS_WITH_TEXT">
    <p:spTree>
      <p:nvGrpSpPr>
        <p:cNvPr id="1" name="Shape 46"/>
        <p:cNvGrpSpPr/>
        <p:nvPr/>
      </p:nvGrpSpPr>
      <p:grpSpPr>
        <a:xfrm>
          <a:off x="0" y="0"/>
          <a:ext cx="0" cy="0"/>
          <a:chOff x="0" y="0"/>
          <a:chExt cx="0" cy="0"/>
        </a:xfrm>
      </p:grpSpPr>
      <p:sp>
        <p:nvSpPr>
          <p:cNvPr id="47" name="Google Shape;47;p15"/>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C000"/>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5"/>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chemeClr val="dk1"/>
              </a:buClr>
              <a:buSzPts val="1800"/>
              <a:buNone/>
              <a:defRPr sz="1800" b="0" cap="none">
                <a:solidFill>
                  <a:schemeClr val="dk1"/>
                </a:solidFill>
                <a:latin typeface="Arial Black"/>
                <a:ea typeface="Arial Black"/>
                <a:cs typeface="Arial Black"/>
                <a:sym typeface="Arial Black"/>
              </a:defRPr>
            </a:lvl1pPr>
            <a:lvl2pPr marL="914400" lvl="1" indent="-228600" algn="l">
              <a:spcBef>
                <a:spcPts val="6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9" name="Google Shape;49;p15"/>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a:lvl1pPr>
            <a:lvl2pPr marL="914400" lvl="1" indent="-355600" algn="l">
              <a:spcBef>
                <a:spcPts val="6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0" name="Google Shape;50;p15"/>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chemeClr val="dk1"/>
              </a:buClr>
              <a:buSzPts val="1800"/>
              <a:buNone/>
              <a:defRPr sz="1800" b="0" cap="none">
                <a:solidFill>
                  <a:schemeClr val="dk1"/>
                </a:solidFill>
                <a:latin typeface="Arial Black"/>
                <a:ea typeface="Arial Black"/>
                <a:cs typeface="Arial Black"/>
                <a:sym typeface="Arial Black"/>
              </a:defRPr>
            </a:lvl1pPr>
            <a:lvl2pPr marL="914400" lvl="1" indent="-228600" algn="l">
              <a:spcBef>
                <a:spcPts val="6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1" name="Google Shape;51;p15"/>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a:lvl1pPr>
            <a:lvl2pPr marL="914400" lvl="1" indent="-355600" algn="l">
              <a:spcBef>
                <a:spcPts val="6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2" name="Google Shape;52;p15"/>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5"/>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n nadpis" type="titleOnly">
  <p:cSld name="TITLE_ONLY">
    <p:spTree>
      <p:nvGrpSpPr>
        <p:cNvPr id="1" name="Shape 55"/>
        <p:cNvGrpSpPr/>
        <p:nvPr/>
      </p:nvGrpSpPr>
      <p:grpSpPr>
        <a:xfrm>
          <a:off x="0" y="0"/>
          <a:ext cx="0" cy="0"/>
          <a:chOff x="0" y="0"/>
          <a:chExt cx="0" cy="0"/>
        </a:xfrm>
      </p:grpSpPr>
      <p:sp>
        <p:nvSpPr>
          <p:cNvPr id="56" name="Google Shape;56;p16"/>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C000"/>
              </a:buClr>
              <a:buSzPts val="3600"/>
              <a:buFont typeface="Arial Black"/>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6"/>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ázdna" type="blank">
  <p:cSld name="BLANK">
    <p:spTree>
      <p:nvGrpSpPr>
        <p:cNvPr id="1" name="Shape 60"/>
        <p:cNvGrpSpPr/>
        <p:nvPr/>
      </p:nvGrpSpPr>
      <p:grpSpPr>
        <a:xfrm>
          <a:off x="0" y="0"/>
          <a:ext cx="0" cy="0"/>
          <a:chOff x="0" y="0"/>
          <a:chExt cx="0" cy="0"/>
        </a:xfrm>
      </p:grpSpPr>
      <p:sp>
        <p:nvSpPr>
          <p:cNvPr id="61" name="Google Shape;61;p17"/>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7"/>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popisom" type="objTx">
  <p:cSld name="OBJECT_WITH_CAPTION_TEXT">
    <p:spTree>
      <p:nvGrpSpPr>
        <p:cNvPr id="1" name="Shape 64"/>
        <p:cNvGrpSpPr/>
        <p:nvPr/>
      </p:nvGrpSpPr>
      <p:grpSpPr>
        <a:xfrm>
          <a:off x="0" y="0"/>
          <a:ext cx="0" cy="0"/>
          <a:chOff x="0" y="0"/>
          <a:chExt cx="0" cy="0"/>
        </a:xfrm>
      </p:grpSpPr>
      <p:sp>
        <p:nvSpPr>
          <p:cNvPr id="65" name="Google Shape;65;p18"/>
          <p:cNvSpPr txBox="1">
            <a:spLocks noGrp="1"/>
          </p:cNvSpPr>
          <p:nvPr>
            <p:ph type="body" idx="1"/>
          </p:nvPr>
        </p:nvSpPr>
        <p:spPr>
          <a:xfrm>
            <a:off x="3575050" y="1600200"/>
            <a:ext cx="5111750" cy="4480560"/>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chemeClr val="dk1"/>
              </a:buClr>
              <a:buSzPts val="3200"/>
              <a:buNone/>
              <a:defRPr sz="3200"/>
            </a:lvl1pPr>
            <a:lvl2pPr marL="914400" lvl="1" indent="-406400" algn="l">
              <a:spcBef>
                <a:spcPts val="60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66" name="Google Shape;66;p18"/>
          <p:cNvSpPr txBox="1">
            <a:spLocks noGrp="1"/>
          </p:cNvSpPr>
          <p:nvPr>
            <p:ph type="body" idx="2"/>
          </p:nvPr>
        </p:nvSpPr>
        <p:spPr>
          <a:xfrm>
            <a:off x="457200" y="1600200"/>
            <a:ext cx="3008313" cy="448056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chemeClr val="dk1"/>
              </a:buClr>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7" name="Google Shape;67;p18"/>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8"/>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8"/>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70" name="Google Shape;70;p18"/>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C000"/>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Obrázok s popisom" type="picTx">
  <p:cSld name="PICTURE_WITH_CAPTION_TEXT">
    <p:spTree>
      <p:nvGrpSpPr>
        <p:cNvPr id="1" name="Shape 71"/>
        <p:cNvGrpSpPr/>
        <p:nvPr/>
      </p:nvGrpSpPr>
      <p:grpSpPr>
        <a:xfrm>
          <a:off x="0" y="0"/>
          <a:ext cx="0" cy="0"/>
          <a:chOff x="0" y="0"/>
          <a:chExt cx="0" cy="0"/>
        </a:xfrm>
      </p:grpSpPr>
      <p:sp>
        <p:nvSpPr>
          <p:cNvPr id="72" name="Google Shape;72;p19"/>
          <p:cNvSpPr/>
          <p:nvPr/>
        </p:nvSpPr>
        <p:spPr>
          <a:xfrm>
            <a:off x="9001124" y="4846320"/>
            <a:ext cx="142876" cy="201168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3" name="Google Shape;73;p19"/>
          <p:cNvSpPr>
            <a:spLocks noGrp="1"/>
          </p:cNvSpPr>
          <p:nvPr>
            <p:ph type="pic" idx="2"/>
          </p:nvPr>
        </p:nvSpPr>
        <p:spPr>
          <a:xfrm>
            <a:off x="-1" y="0"/>
            <a:ext cx="9000877" cy="4846320"/>
          </a:xfrm>
          <a:prstGeom prst="rect">
            <a:avLst/>
          </a:prstGeom>
          <a:solidFill>
            <a:srgbClr val="BFBFBF"/>
          </a:solidFill>
          <a:ln>
            <a:noFill/>
          </a:ln>
        </p:spPr>
      </p:sp>
      <p:sp>
        <p:nvSpPr>
          <p:cNvPr id="74" name="Google Shape;74;p19"/>
          <p:cNvSpPr txBox="1">
            <a:spLocks noGrp="1"/>
          </p:cNvSpPr>
          <p:nvPr>
            <p:ph type="body" idx="1"/>
          </p:nvPr>
        </p:nvSpPr>
        <p:spPr>
          <a:xfrm>
            <a:off x="457200" y="5715000"/>
            <a:ext cx="8153400" cy="45720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chemeClr val="dk1"/>
              </a:buClr>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5" name="Google Shape;75;p19"/>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2400" b="1" i="0" u="none" strike="noStrike" cap="none">
                <a:solidFill>
                  <a:schemeClr val="dk1"/>
                </a:solidFill>
                <a:latin typeface="Arial"/>
                <a:ea typeface="Arial"/>
                <a:cs typeface="Arial"/>
                <a:sym typeface="Arial"/>
              </a:defRPr>
            </a:lvl1pPr>
            <a:lvl2pPr marL="0" lvl="1" indent="0" algn="l">
              <a:spcBef>
                <a:spcPts val="0"/>
              </a:spcBef>
              <a:buNone/>
              <a:defRPr sz="2400" b="1" i="0" u="none" strike="noStrike" cap="none">
                <a:solidFill>
                  <a:schemeClr val="dk1"/>
                </a:solidFill>
                <a:latin typeface="Arial"/>
                <a:ea typeface="Arial"/>
                <a:cs typeface="Arial"/>
                <a:sym typeface="Arial"/>
              </a:defRPr>
            </a:lvl2pPr>
            <a:lvl3pPr marL="0" lvl="2" indent="0" algn="l">
              <a:spcBef>
                <a:spcPts val="0"/>
              </a:spcBef>
              <a:buNone/>
              <a:defRPr sz="2400" b="1" i="0" u="none" strike="noStrike" cap="none">
                <a:solidFill>
                  <a:schemeClr val="dk1"/>
                </a:solidFill>
                <a:latin typeface="Arial"/>
                <a:ea typeface="Arial"/>
                <a:cs typeface="Arial"/>
                <a:sym typeface="Arial"/>
              </a:defRPr>
            </a:lvl3pPr>
            <a:lvl4pPr marL="0" lvl="3" indent="0" algn="l">
              <a:spcBef>
                <a:spcPts val="0"/>
              </a:spcBef>
              <a:buNone/>
              <a:defRPr sz="2400" b="1" i="0" u="none" strike="noStrike" cap="none">
                <a:solidFill>
                  <a:schemeClr val="dk1"/>
                </a:solidFill>
                <a:latin typeface="Arial"/>
                <a:ea typeface="Arial"/>
                <a:cs typeface="Arial"/>
                <a:sym typeface="Arial"/>
              </a:defRPr>
            </a:lvl4pPr>
            <a:lvl5pPr marL="0" lvl="4" indent="0" algn="l">
              <a:spcBef>
                <a:spcPts val="0"/>
              </a:spcBef>
              <a:buNone/>
              <a:defRPr sz="2400" b="1" i="0" u="none" strike="noStrike" cap="none">
                <a:solidFill>
                  <a:schemeClr val="dk1"/>
                </a:solidFill>
                <a:latin typeface="Arial"/>
                <a:ea typeface="Arial"/>
                <a:cs typeface="Arial"/>
                <a:sym typeface="Arial"/>
              </a:defRPr>
            </a:lvl5pPr>
            <a:lvl6pPr marL="0" lvl="5" indent="0" algn="l">
              <a:spcBef>
                <a:spcPts val="0"/>
              </a:spcBef>
              <a:buNone/>
              <a:defRPr sz="2400" b="1" i="0" u="none" strike="noStrike" cap="none">
                <a:solidFill>
                  <a:schemeClr val="dk1"/>
                </a:solidFill>
                <a:latin typeface="Arial"/>
                <a:ea typeface="Arial"/>
                <a:cs typeface="Arial"/>
                <a:sym typeface="Arial"/>
              </a:defRPr>
            </a:lvl6pPr>
            <a:lvl7pPr marL="0" lvl="6" indent="0" algn="l">
              <a:spcBef>
                <a:spcPts val="0"/>
              </a:spcBef>
              <a:buNone/>
              <a:defRPr sz="2400" b="1" i="0" u="none" strike="noStrike" cap="none">
                <a:solidFill>
                  <a:schemeClr val="dk1"/>
                </a:solidFill>
                <a:latin typeface="Arial"/>
                <a:ea typeface="Arial"/>
                <a:cs typeface="Arial"/>
                <a:sym typeface="Arial"/>
              </a:defRPr>
            </a:lvl7pPr>
            <a:lvl8pPr marL="0" lvl="7" indent="0" algn="l">
              <a:spcBef>
                <a:spcPts val="0"/>
              </a:spcBef>
              <a:buNone/>
              <a:defRPr sz="2400" b="1" i="0" u="none" strike="noStrike" cap="none">
                <a:solidFill>
                  <a:schemeClr val="dk1"/>
                </a:solidFill>
                <a:latin typeface="Arial"/>
                <a:ea typeface="Arial"/>
                <a:cs typeface="Arial"/>
                <a:sym typeface="Arial"/>
              </a:defRPr>
            </a:lvl8pPr>
            <a:lvl9pPr marL="0" lvl="8" indent="0" algn="l">
              <a:spcBef>
                <a:spcPts val="0"/>
              </a:spcBef>
              <a:buNone/>
              <a:defRPr sz="24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8" name="Google Shape;78;p19"/>
          <p:cNvSpPr txBox="1">
            <a:spLocks noGrp="1"/>
          </p:cNvSpPr>
          <p:nvPr>
            <p:ph type="title"/>
          </p:nvPr>
        </p:nvSpPr>
        <p:spPr>
          <a:xfrm>
            <a:off x="457200" y="4953000"/>
            <a:ext cx="8153400" cy="762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C000"/>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9"/>
          <p:cNvSpPr/>
          <p:nvPr/>
        </p:nvSpPr>
        <p:spPr>
          <a:xfrm>
            <a:off x="9001124" y="0"/>
            <a:ext cx="142876" cy="48463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FFC000"/>
              </a:buClr>
              <a:buSzPts val="3600"/>
              <a:buFont typeface="Arial Black"/>
              <a:buNone/>
              <a:defRPr sz="3600" b="0" i="0" u="none" strike="noStrike" cap="none">
                <a:solidFill>
                  <a:srgbClr val="FFC000"/>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0"/>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2400" b="1" i="0" u="none" strike="noStrike" cap="none">
                <a:solidFill>
                  <a:schemeClr val="dk2"/>
                </a:solidFill>
                <a:latin typeface="Arial"/>
                <a:ea typeface="Arial"/>
                <a:cs typeface="Arial"/>
                <a:sym typeface="Arial"/>
              </a:defRPr>
            </a:lvl1pPr>
            <a:lvl2pPr marL="0" marR="0" lvl="1" indent="0" algn="l" rtl="0">
              <a:spcBef>
                <a:spcPts val="0"/>
              </a:spcBef>
              <a:buNone/>
              <a:defRPr sz="2400" b="1" i="0" u="none" strike="noStrike" cap="none">
                <a:solidFill>
                  <a:schemeClr val="dk2"/>
                </a:solidFill>
                <a:latin typeface="Arial"/>
                <a:ea typeface="Arial"/>
                <a:cs typeface="Arial"/>
                <a:sym typeface="Arial"/>
              </a:defRPr>
            </a:lvl2pPr>
            <a:lvl3pPr marL="0" marR="0" lvl="2" indent="0" algn="l" rtl="0">
              <a:spcBef>
                <a:spcPts val="0"/>
              </a:spcBef>
              <a:buNone/>
              <a:defRPr sz="2400" b="1" i="0" u="none" strike="noStrike" cap="none">
                <a:solidFill>
                  <a:schemeClr val="dk2"/>
                </a:solidFill>
                <a:latin typeface="Arial"/>
                <a:ea typeface="Arial"/>
                <a:cs typeface="Arial"/>
                <a:sym typeface="Arial"/>
              </a:defRPr>
            </a:lvl3pPr>
            <a:lvl4pPr marL="0" marR="0" lvl="3" indent="0" algn="l" rtl="0">
              <a:spcBef>
                <a:spcPts val="0"/>
              </a:spcBef>
              <a:buNone/>
              <a:defRPr sz="2400" b="1" i="0" u="none" strike="noStrike" cap="none">
                <a:solidFill>
                  <a:schemeClr val="dk2"/>
                </a:solidFill>
                <a:latin typeface="Arial"/>
                <a:ea typeface="Arial"/>
                <a:cs typeface="Arial"/>
                <a:sym typeface="Arial"/>
              </a:defRPr>
            </a:lvl4pPr>
            <a:lvl5pPr marL="0" marR="0" lvl="4" indent="0" algn="l" rtl="0">
              <a:spcBef>
                <a:spcPts val="0"/>
              </a:spcBef>
              <a:buNone/>
              <a:defRPr sz="2400" b="1" i="0" u="none" strike="noStrike" cap="none">
                <a:solidFill>
                  <a:schemeClr val="dk2"/>
                </a:solidFill>
                <a:latin typeface="Arial"/>
                <a:ea typeface="Arial"/>
                <a:cs typeface="Arial"/>
                <a:sym typeface="Arial"/>
              </a:defRPr>
            </a:lvl5pPr>
            <a:lvl6pPr marL="0" marR="0" lvl="5" indent="0" algn="l" rtl="0">
              <a:spcBef>
                <a:spcPts val="0"/>
              </a:spcBef>
              <a:buNone/>
              <a:defRPr sz="2400" b="1" i="0" u="none" strike="noStrike" cap="none">
                <a:solidFill>
                  <a:schemeClr val="dk2"/>
                </a:solidFill>
                <a:latin typeface="Arial"/>
                <a:ea typeface="Arial"/>
                <a:cs typeface="Arial"/>
                <a:sym typeface="Arial"/>
              </a:defRPr>
            </a:lvl6pPr>
            <a:lvl7pPr marL="0" marR="0" lvl="6" indent="0" algn="l" rtl="0">
              <a:spcBef>
                <a:spcPts val="0"/>
              </a:spcBef>
              <a:buNone/>
              <a:defRPr sz="2400" b="1" i="0" u="none" strike="noStrike" cap="none">
                <a:solidFill>
                  <a:schemeClr val="dk2"/>
                </a:solidFill>
                <a:latin typeface="Arial"/>
                <a:ea typeface="Arial"/>
                <a:cs typeface="Arial"/>
                <a:sym typeface="Arial"/>
              </a:defRPr>
            </a:lvl7pPr>
            <a:lvl8pPr marL="0" marR="0" lvl="7" indent="0" algn="l" rtl="0">
              <a:spcBef>
                <a:spcPts val="0"/>
              </a:spcBef>
              <a:buNone/>
              <a:defRPr sz="2400" b="1" i="0" u="none" strike="noStrike" cap="none">
                <a:solidFill>
                  <a:schemeClr val="dk2"/>
                </a:solidFill>
                <a:latin typeface="Arial"/>
                <a:ea typeface="Arial"/>
                <a:cs typeface="Arial"/>
                <a:sym typeface="Arial"/>
              </a:defRPr>
            </a:lvl8pPr>
            <a:lvl9pPr marL="0" marR="0" lvl="8" indent="0" algn="l" rtl="0">
              <a:spcBef>
                <a:spcPts val="0"/>
              </a:spcBef>
              <a:buNone/>
              <a:defRPr sz="24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 name="Google Shape;15;p10"/>
          <p:cNvSpPr/>
          <p:nvPr/>
        </p:nvSpPr>
        <p:spPr>
          <a:xfrm>
            <a:off x="9001124" y="0"/>
            <a:ext cx="142876" cy="1371600"/>
          </a:xfrm>
          <a:prstGeom prst="rect">
            <a:avLst/>
          </a:prstGeom>
          <a:solidFill>
            <a:srgbClr val="FF9933"/>
          </a:solidFill>
          <a:ln w="28575"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10"/>
          <p:cNvSpPr/>
          <p:nvPr/>
        </p:nvSpPr>
        <p:spPr>
          <a:xfrm>
            <a:off x="9001124" y="1371600"/>
            <a:ext cx="142876" cy="5486400"/>
          </a:xfrm>
          <a:prstGeom prst="rect">
            <a:avLst/>
          </a:prstGeom>
          <a:solidFill>
            <a:srgbClr val="5330A5"/>
          </a:solidFill>
          <a:ln w="28575" cap="flat" cmpd="sng">
            <a:solidFill>
              <a:srgbClr val="5330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10"/>
          <p:cNvPicPr preferRelativeResize="0"/>
          <p:nvPr/>
        </p:nvPicPr>
        <p:blipFill rotWithShape="1">
          <a:blip r:embed="rId13">
            <a:alphaModFix/>
          </a:blip>
          <a:srcRect/>
          <a:stretch/>
        </p:blipFill>
        <p:spPr>
          <a:xfrm>
            <a:off x="6444021" y="242469"/>
            <a:ext cx="1927945" cy="11100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95536" y="2780375"/>
            <a:ext cx="8072494" cy="129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8A5EF"/>
              </a:buClr>
              <a:buSzPts val="4000"/>
              <a:buFont typeface="Calibri"/>
              <a:buNone/>
            </a:pPr>
            <a:r>
              <a:rPr lang="en-US" sz="4000" b="1" dirty="0">
                <a:solidFill>
                  <a:srgbClr val="08A5EF"/>
                </a:solidFill>
                <a:latin typeface="Calibri"/>
                <a:ea typeface="Calibri"/>
                <a:cs typeface="Calibri"/>
                <a:sym typeface="Calibri"/>
              </a:rPr>
              <a:t>1. </a:t>
            </a:r>
            <a:r>
              <a:rPr lang="en-US" sz="4000" b="1" dirty="0" err="1">
                <a:solidFill>
                  <a:srgbClr val="08A5EF"/>
                </a:solidFill>
                <a:latin typeface="Calibri"/>
                <a:ea typeface="Calibri"/>
                <a:cs typeface="Calibri"/>
                <a:sym typeface="Calibri"/>
              </a:rPr>
              <a:t>Introduzione</a:t>
            </a:r>
            <a:endParaRPr dirty="0"/>
          </a:p>
        </p:txBody>
      </p:sp>
      <p:pic>
        <p:nvPicPr>
          <p:cNvPr id="98" name="Google Shape;98;p1"/>
          <p:cNvPicPr preferRelativeResize="0"/>
          <p:nvPr/>
        </p:nvPicPr>
        <p:blipFill rotWithShape="1">
          <a:blip r:embed="rId3">
            <a:alphaModFix/>
          </a:blip>
          <a:srcRect/>
          <a:stretch/>
        </p:blipFill>
        <p:spPr>
          <a:xfrm>
            <a:off x="142844" y="285728"/>
            <a:ext cx="1928826" cy="549715"/>
          </a:xfrm>
          <a:prstGeom prst="rect">
            <a:avLst/>
          </a:prstGeom>
          <a:noFill/>
          <a:ln>
            <a:noFill/>
          </a:ln>
        </p:spPr>
      </p:pic>
      <p:sp>
        <p:nvSpPr>
          <p:cNvPr id="99" name="Google Shape;99;p1"/>
          <p:cNvSpPr/>
          <p:nvPr/>
        </p:nvSpPr>
        <p:spPr>
          <a:xfrm>
            <a:off x="214282" y="785795"/>
            <a:ext cx="3637638"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small">
                <a:solidFill>
                  <a:srgbClr val="FFC000"/>
                </a:solidFill>
                <a:latin typeface="Verdana"/>
                <a:ea typeface="Verdana"/>
                <a:cs typeface="Verdana"/>
                <a:sym typeface="Verdana"/>
              </a:rPr>
              <a:t>2020-1-UK01-KA201-079177</a:t>
            </a:r>
            <a:endParaRPr sz="1000" b="0" i="0" u="none" strike="noStrike" cap="none">
              <a:solidFill>
                <a:schemeClr val="dk2"/>
              </a:solidFill>
              <a:latin typeface="Arial"/>
              <a:ea typeface="Arial"/>
              <a:cs typeface="Arial"/>
              <a:sym typeface="Arial"/>
            </a:endParaRPr>
          </a:p>
        </p:txBody>
      </p:sp>
      <p:sp>
        <p:nvSpPr>
          <p:cNvPr id="100" name="Google Shape;100;p1"/>
          <p:cNvSpPr/>
          <p:nvPr/>
        </p:nvSpPr>
        <p:spPr>
          <a:xfrm>
            <a:off x="500034" y="6286520"/>
            <a:ext cx="810177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rgbClr val="EF8E7B"/>
                </a:solidFill>
                <a:latin typeface="Arial"/>
                <a:ea typeface="Arial"/>
                <a:cs typeface="Arial"/>
                <a:sym typeface="Arial"/>
              </a:rPr>
              <a:t>3D Worlds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xfrm>
            <a:off x="492711" y="497150"/>
            <a:ext cx="5791200" cy="769716"/>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C000"/>
              </a:buClr>
              <a:buSzPts val="3600"/>
              <a:buFont typeface="Arial"/>
              <a:buNone/>
            </a:pPr>
            <a:r>
              <a:rPr lang="en-US" dirty="0"/>
              <a:t>OPENSIMULATOR</a:t>
            </a:r>
            <a:endParaRPr dirty="0"/>
          </a:p>
        </p:txBody>
      </p:sp>
      <p:sp>
        <p:nvSpPr>
          <p:cNvPr id="106" name="Google Shape;106;p2"/>
          <p:cNvSpPr txBox="1">
            <a:spLocks noGrp="1"/>
          </p:cNvSpPr>
          <p:nvPr>
            <p:ph type="body" idx="1"/>
          </p:nvPr>
        </p:nvSpPr>
        <p:spPr>
          <a:xfrm>
            <a:off x="99613" y="1772816"/>
            <a:ext cx="8712968" cy="4379409"/>
          </a:xfrm>
          <a:prstGeom prst="rect">
            <a:avLst/>
          </a:prstGeom>
          <a:noFill/>
          <a:ln>
            <a:noFill/>
          </a:ln>
        </p:spPr>
        <p:txBody>
          <a:bodyPr spcFirstLastPara="1" wrap="square" lIns="91425" tIns="45700" rIns="91425" bIns="45700" anchor="t" anchorCtr="0">
            <a:normAutofit/>
          </a:bodyPr>
          <a:lstStyle/>
          <a:p>
            <a:pPr indent="-457200" algn="just">
              <a:lnSpc>
                <a:spcPct val="150000"/>
              </a:lnSpc>
              <a:spcBef>
                <a:spcPts val="600"/>
              </a:spcBef>
              <a:spcAft>
                <a:spcPts val="600"/>
              </a:spcAft>
              <a:buSzPts val="1600"/>
              <a:buFont typeface="Noto Sans Symbols"/>
              <a:buChar char="✔"/>
            </a:pPr>
            <a:r>
              <a:rPr lang="en-US" sz="1800" b="0" dirty="0" err="1"/>
              <a:t>OpenSimulator</a:t>
            </a:r>
            <a:r>
              <a:rPr lang="en-US" sz="1800" b="0" dirty="0"/>
              <a:t> </a:t>
            </a:r>
            <a:r>
              <a:rPr lang="en-US" sz="1800" b="0" dirty="0" err="1"/>
              <a:t>è</a:t>
            </a:r>
            <a:r>
              <a:rPr lang="en-US" sz="1800" b="0" dirty="0"/>
              <a:t> </a:t>
            </a:r>
            <a:r>
              <a:rPr lang="en-US" sz="1800" b="0" dirty="0" err="1"/>
              <a:t>una</a:t>
            </a:r>
            <a:r>
              <a:rPr lang="en-US" sz="1800" b="0" dirty="0"/>
              <a:t> </a:t>
            </a:r>
            <a:r>
              <a:rPr lang="en-US" sz="1800" b="0" dirty="0" err="1"/>
              <a:t>piattaforma</a:t>
            </a:r>
            <a:r>
              <a:rPr lang="en-US" sz="1800" b="0" dirty="0"/>
              <a:t> server open-source </a:t>
            </a:r>
            <a:r>
              <a:rPr lang="en-US" sz="1800" b="0" dirty="0" err="1"/>
              <a:t>mondi</a:t>
            </a:r>
            <a:r>
              <a:rPr lang="en-US" sz="1800" b="0" dirty="0"/>
              <a:t> </a:t>
            </a:r>
            <a:r>
              <a:rPr lang="en-US" sz="1800" b="0" dirty="0" err="1"/>
              <a:t>virtuali</a:t>
            </a:r>
            <a:r>
              <a:rPr lang="en-US" sz="1800" b="0" dirty="0"/>
              <a:t> </a:t>
            </a:r>
            <a:r>
              <a:rPr lang="en-US" sz="1800" b="0" dirty="0" err="1"/>
              <a:t>che</a:t>
            </a:r>
            <a:r>
              <a:rPr lang="en-US" sz="1800" b="0" dirty="0"/>
              <a:t> </a:t>
            </a:r>
            <a:r>
              <a:rPr lang="en-US" sz="1800" b="0" dirty="0" err="1"/>
              <a:t>permette</a:t>
            </a:r>
            <a:r>
              <a:rPr lang="en-US" sz="1800" b="0" dirty="0"/>
              <a:t> a </a:t>
            </a:r>
            <a:r>
              <a:rPr lang="en-US" sz="1800" b="0" dirty="0" err="1"/>
              <a:t>chiunque</a:t>
            </a:r>
            <a:r>
              <a:rPr lang="en-US" sz="1800" b="0" dirty="0"/>
              <a:t> di </a:t>
            </a:r>
            <a:r>
              <a:rPr lang="en-US" sz="1800" b="0" dirty="0" err="1"/>
              <a:t>creare</a:t>
            </a:r>
            <a:r>
              <a:rPr lang="en-US" sz="1800" b="0" dirty="0"/>
              <a:t> </a:t>
            </a:r>
            <a:r>
              <a:rPr lang="en-US" sz="1800" b="0" dirty="0" err="1"/>
              <a:t>i</a:t>
            </a:r>
            <a:r>
              <a:rPr lang="en-US" sz="1800" b="0" dirty="0"/>
              <a:t> </a:t>
            </a:r>
            <a:r>
              <a:rPr lang="en-US" sz="1800" b="0" dirty="0" err="1"/>
              <a:t>propri</a:t>
            </a:r>
            <a:r>
              <a:rPr lang="en-US" sz="1800" b="0" dirty="0"/>
              <a:t> </a:t>
            </a:r>
            <a:r>
              <a:rPr lang="en-US" sz="1800" b="0" dirty="0" err="1"/>
              <a:t>mondi</a:t>
            </a:r>
            <a:r>
              <a:rPr lang="en-US" sz="1800" b="0" dirty="0"/>
              <a:t> </a:t>
            </a:r>
            <a:r>
              <a:rPr lang="en-US" sz="1800" b="0" dirty="0" err="1"/>
              <a:t>virtuali</a:t>
            </a:r>
            <a:r>
              <a:rPr lang="en-US" sz="1800" b="0" dirty="0"/>
              <a:t>, </a:t>
            </a:r>
            <a:r>
              <a:rPr lang="en-US" sz="1800" b="0" dirty="0" err="1"/>
              <a:t>ospitati</a:t>
            </a:r>
            <a:r>
              <a:rPr lang="en-US" sz="1800" b="0" dirty="0"/>
              <a:t> </a:t>
            </a:r>
            <a:r>
              <a:rPr lang="en-US" sz="1800" b="0" dirty="0" err="1"/>
              <a:t>sulle</a:t>
            </a:r>
            <a:r>
              <a:rPr lang="en-US" sz="1800" b="0" dirty="0"/>
              <a:t> </a:t>
            </a:r>
            <a:r>
              <a:rPr lang="en-US" sz="1800" b="0" dirty="0" err="1"/>
              <a:t>proprie</a:t>
            </a:r>
            <a:r>
              <a:rPr lang="en-US" sz="1800" b="0" dirty="0"/>
              <a:t> </a:t>
            </a:r>
            <a:r>
              <a:rPr lang="en-US" sz="1800" b="0" dirty="0" err="1"/>
              <a:t>macchine</a:t>
            </a:r>
            <a:r>
              <a:rPr lang="en-US" sz="1800" b="0" dirty="0"/>
              <a:t>. </a:t>
            </a:r>
          </a:p>
          <a:p>
            <a:pPr indent="-457200" algn="just">
              <a:lnSpc>
                <a:spcPct val="150000"/>
              </a:lnSpc>
              <a:spcBef>
                <a:spcPts val="600"/>
              </a:spcBef>
              <a:spcAft>
                <a:spcPts val="600"/>
              </a:spcAft>
              <a:buSzPts val="1600"/>
              <a:buFont typeface="Noto Sans Symbols"/>
              <a:buChar char="✔"/>
            </a:pPr>
            <a:r>
              <a:rPr lang="en-US" sz="1800" b="0" dirty="0" err="1"/>
              <a:t>Può</a:t>
            </a:r>
            <a:r>
              <a:rPr lang="en-US" sz="1800" b="0" dirty="0"/>
              <a:t> </a:t>
            </a:r>
            <a:r>
              <a:rPr lang="en-US" sz="1800" b="0" dirty="0" err="1"/>
              <a:t>essere</a:t>
            </a:r>
            <a:r>
              <a:rPr lang="en-US" sz="1800" b="0" dirty="0"/>
              <a:t> </a:t>
            </a:r>
            <a:r>
              <a:rPr lang="en-US" sz="1800" b="0" dirty="0" err="1"/>
              <a:t>utilizzato</a:t>
            </a:r>
            <a:r>
              <a:rPr lang="en-US" sz="1800" b="0" dirty="0"/>
              <a:t> per </a:t>
            </a:r>
            <a:r>
              <a:rPr lang="en-US" sz="1800" b="0" dirty="0" err="1"/>
              <a:t>simulare</a:t>
            </a:r>
            <a:r>
              <a:rPr lang="en-US" sz="1800" b="0" dirty="0"/>
              <a:t> </a:t>
            </a:r>
            <a:r>
              <a:rPr lang="en-US" sz="1800" b="0" dirty="0" err="1"/>
              <a:t>ambienti</a:t>
            </a:r>
            <a:r>
              <a:rPr lang="en-US" sz="1800" b="0" dirty="0"/>
              <a:t> </a:t>
            </a:r>
            <a:r>
              <a:rPr lang="en-US" sz="1800" b="0" dirty="0" err="1"/>
              <a:t>virtuali</a:t>
            </a:r>
            <a:r>
              <a:rPr lang="en-US" sz="1800" b="0" dirty="0"/>
              <a:t> </a:t>
            </a:r>
            <a:r>
              <a:rPr lang="en-US" sz="1800" b="0" dirty="0" err="1"/>
              <a:t>simili</a:t>
            </a:r>
            <a:r>
              <a:rPr lang="en-US" sz="1800" b="0" dirty="0"/>
              <a:t> a Second Life, </a:t>
            </a:r>
            <a:r>
              <a:rPr lang="en-US" sz="1800" b="0" dirty="0" err="1"/>
              <a:t>che</a:t>
            </a:r>
            <a:r>
              <a:rPr lang="en-US" sz="1800" b="0" dirty="0"/>
              <a:t> </a:t>
            </a:r>
            <a:r>
              <a:rPr lang="en-US" sz="1800" b="0" dirty="0" err="1"/>
              <a:t>insieme</a:t>
            </a:r>
            <a:r>
              <a:rPr lang="en-US" sz="1800" b="0" dirty="0"/>
              <a:t> a </a:t>
            </a:r>
            <a:r>
              <a:rPr lang="en-US" sz="1800" b="0" dirty="0" err="1"/>
              <a:t>OpenSimulator</a:t>
            </a:r>
            <a:r>
              <a:rPr lang="en-US" sz="1800" b="0" dirty="0"/>
              <a:t> </a:t>
            </a:r>
            <a:r>
              <a:rPr lang="en-US" sz="1800" b="0" dirty="0" err="1"/>
              <a:t>è</a:t>
            </a:r>
            <a:r>
              <a:rPr lang="en-US" sz="1800" b="0" dirty="0"/>
              <a:t> </a:t>
            </a:r>
            <a:r>
              <a:rPr lang="en-US" sz="1800" b="0" dirty="0" err="1"/>
              <a:t>stato</a:t>
            </a:r>
            <a:r>
              <a:rPr lang="en-US" sz="1800" b="0" dirty="0"/>
              <a:t> </a:t>
            </a:r>
            <a:r>
              <a:rPr lang="en-US" sz="1800" b="0" dirty="0" err="1"/>
              <a:t>ampiamente</a:t>
            </a:r>
            <a:r>
              <a:rPr lang="en-US" sz="1800" b="0" dirty="0"/>
              <a:t> </a:t>
            </a:r>
            <a:r>
              <a:rPr lang="en-US" sz="1800" b="0" dirty="0" err="1"/>
              <a:t>utilizzato</a:t>
            </a:r>
            <a:r>
              <a:rPr lang="en-US" sz="1800" b="0" dirty="0"/>
              <a:t> </a:t>
            </a:r>
            <a:r>
              <a:rPr lang="en-US" sz="1800" b="0" dirty="0" err="1"/>
              <a:t>nel</a:t>
            </a:r>
            <a:r>
              <a:rPr lang="en-US" sz="1800" b="0" dirty="0"/>
              <a:t> campo </a:t>
            </a:r>
            <a:r>
              <a:rPr lang="en-US" sz="1800" b="0" dirty="0" err="1"/>
              <a:t>dell'istruzione</a:t>
            </a:r>
            <a:r>
              <a:rPr lang="en-US" sz="1800" b="0" dirty="0"/>
              <a:t>. </a:t>
            </a:r>
          </a:p>
          <a:p>
            <a:pPr indent="-457200" algn="just">
              <a:lnSpc>
                <a:spcPct val="150000"/>
              </a:lnSpc>
              <a:spcBef>
                <a:spcPts val="600"/>
              </a:spcBef>
              <a:spcAft>
                <a:spcPts val="600"/>
              </a:spcAft>
              <a:buSzPts val="1600"/>
              <a:buFont typeface="Noto Sans Symbols"/>
              <a:buChar char="✔"/>
            </a:pPr>
            <a:r>
              <a:rPr lang="en-US" sz="1800" b="0" dirty="0"/>
              <a:t>Come </a:t>
            </a:r>
            <a:r>
              <a:rPr lang="en-US" sz="1800" b="0" dirty="0" err="1"/>
              <a:t>ambiente</a:t>
            </a:r>
            <a:r>
              <a:rPr lang="en-US" sz="1800" b="0" dirty="0"/>
              <a:t> 3D </a:t>
            </a:r>
            <a:r>
              <a:rPr lang="en-US" sz="1800" b="0" dirty="0" err="1"/>
              <a:t>multiutente</a:t>
            </a:r>
            <a:r>
              <a:rPr lang="en-US" sz="1800" b="0" dirty="0"/>
              <a:t>, </a:t>
            </a:r>
            <a:r>
              <a:rPr lang="en-US" sz="1800" b="0" dirty="0" err="1"/>
              <a:t>facilita</a:t>
            </a:r>
            <a:r>
              <a:rPr lang="en-US" sz="1800" b="0" dirty="0"/>
              <a:t> la </a:t>
            </a:r>
            <a:r>
              <a:rPr lang="en-US" sz="1800" b="0" dirty="0" err="1"/>
              <a:t>comunicazione</a:t>
            </a:r>
            <a:r>
              <a:rPr lang="en-US" sz="1800" b="0" dirty="0"/>
              <a:t> </a:t>
            </a:r>
            <a:r>
              <a:rPr lang="en-US" sz="1800" b="0" dirty="0" err="1"/>
              <a:t>tra</a:t>
            </a:r>
            <a:r>
              <a:rPr lang="en-US" sz="1800" b="0" dirty="0"/>
              <a:t> </a:t>
            </a:r>
            <a:r>
              <a:rPr lang="en-US" sz="1800" b="0" dirty="0" err="1"/>
              <a:t>gli</a:t>
            </a:r>
            <a:r>
              <a:rPr lang="en-US" sz="1800" b="0" dirty="0"/>
              <a:t> </a:t>
            </a:r>
            <a:r>
              <a:rPr lang="en-US" sz="1800" b="0" dirty="0" err="1"/>
              <a:t>utenti</a:t>
            </a:r>
            <a:r>
              <a:rPr lang="en-US" sz="1800" b="0" dirty="0"/>
              <a:t>, </a:t>
            </a:r>
            <a:r>
              <a:rPr lang="en-US" sz="1800" b="0" dirty="0" err="1"/>
              <a:t>consente</a:t>
            </a:r>
            <a:r>
              <a:rPr lang="en-US" sz="1800" b="0" dirty="0"/>
              <a:t> di </a:t>
            </a:r>
            <a:r>
              <a:rPr lang="en-US" sz="1800" b="0" dirty="0" err="1"/>
              <a:t>costruire</a:t>
            </a:r>
            <a:r>
              <a:rPr lang="en-US" sz="1800" b="0" dirty="0"/>
              <a:t> </a:t>
            </a:r>
            <a:r>
              <a:rPr lang="en-US" sz="1800" b="0" dirty="0" err="1"/>
              <a:t>facilmente</a:t>
            </a:r>
            <a:r>
              <a:rPr lang="en-US" sz="1800" b="0" dirty="0"/>
              <a:t> </a:t>
            </a:r>
            <a:r>
              <a:rPr lang="en-US" sz="1800" b="0" dirty="0" err="1"/>
              <a:t>aree</a:t>
            </a:r>
            <a:r>
              <a:rPr lang="en-US" sz="1800" b="0" dirty="0"/>
              <a:t> e </a:t>
            </a:r>
            <a:r>
              <a:rPr lang="en-US" sz="1800" b="0" dirty="0" err="1"/>
              <a:t>contenuti</a:t>
            </a:r>
            <a:r>
              <a:rPr lang="en-US" sz="1800" b="0" dirty="0"/>
              <a:t>, </a:t>
            </a:r>
            <a:r>
              <a:rPr lang="en-US" sz="1800" b="0" dirty="0" err="1"/>
              <a:t>permette</a:t>
            </a:r>
            <a:r>
              <a:rPr lang="en-US" sz="1800" b="0" dirty="0"/>
              <a:t> di </a:t>
            </a:r>
            <a:r>
              <a:rPr lang="en-US" sz="1800" b="0" dirty="0" err="1"/>
              <a:t>utilizzare</a:t>
            </a:r>
            <a:r>
              <a:rPr lang="en-US" sz="1800" b="0" dirty="0"/>
              <a:t> script </a:t>
            </a:r>
            <a:r>
              <a:rPr lang="en-US" sz="1800" b="0" dirty="0" err="1"/>
              <a:t>negli</a:t>
            </a:r>
            <a:r>
              <a:rPr lang="en-US" sz="1800" b="0" dirty="0"/>
              <a:t> </a:t>
            </a:r>
            <a:r>
              <a:rPr lang="en-US" sz="1800" b="0" dirty="0" err="1"/>
              <a:t>oggetti</a:t>
            </a:r>
            <a:r>
              <a:rPr lang="en-US" sz="1800" b="0" dirty="0"/>
              <a:t> per </a:t>
            </a:r>
            <a:r>
              <a:rPr lang="en-US" sz="1800" b="0" dirty="0" err="1"/>
              <a:t>ottenere</a:t>
            </a:r>
            <a:r>
              <a:rPr lang="en-US" sz="1800" b="0" dirty="0"/>
              <a:t> </a:t>
            </a:r>
            <a:r>
              <a:rPr lang="en-US" sz="1800" b="0" dirty="0" err="1"/>
              <a:t>comportamenti</a:t>
            </a:r>
            <a:r>
              <a:rPr lang="en-US" sz="1800" b="0" dirty="0"/>
              <a:t> </a:t>
            </a:r>
            <a:r>
              <a:rPr lang="en-US" sz="1800" b="0" dirty="0" err="1"/>
              <a:t>specifici</a:t>
            </a:r>
            <a:r>
              <a:rPr lang="en-US" sz="1800" b="0" dirty="0"/>
              <a:t> e </a:t>
            </a:r>
            <a:r>
              <a:rPr lang="en-US" sz="1800" b="0" dirty="0" err="1"/>
              <a:t>consente</a:t>
            </a:r>
            <a:r>
              <a:rPr lang="en-US" sz="1800" b="0" dirty="0"/>
              <a:t> di </a:t>
            </a:r>
            <a:r>
              <a:rPr lang="en-US" sz="1800" b="0" dirty="0" err="1"/>
              <a:t>interagire</a:t>
            </a:r>
            <a:r>
              <a:rPr lang="en-US" sz="1800" b="0" dirty="0"/>
              <a:t> con </a:t>
            </a:r>
            <a:r>
              <a:rPr lang="en-US" sz="1800" b="0" dirty="0" err="1"/>
              <a:t>altri</a:t>
            </a:r>
            <a:r>
              <a:rPr lang="en-US" sz="1800" b="0" dirty="0"/>
              <a:t> </a:t>
            </a:r>
            <a:r>
              <a:rPr lang="en-US" sz="1800" b="0" dirty="0" err="1"/>
              <a:t>utenti</a:t>
            </a:r>
            <a:endParaRPr lang="en-US" sz="1800" b="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title"/>
          </p:nvPr>
        </p:nvSpPr>
        <p:spPr>
          <a:xfrm>
            <a:off x="474955" y="507349"/>
            <a:ext cx="5791200" cy="677979"/>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C000"/>
              </a:buClr>
              <a:buSzPts val="3600"/>
              <a:buFont typeface="Arial"/>
              <a:buNone/>
            </a:pPr>
            <a:r>
              <a:rPr lang="en-US" dirty="0" err="1"/>
              <a:t>Architettura</a:t>
            </a:r>
            <a:endParaRPr dirty="0"/>
          </a:p>
        </p:txBody>
      </p:sp>
      <p:sp>
        <p:nvSpPr>
          <p:cNvPr id="112" name="Google Shape;112;p3"/>
          <p:cNvSpPr txBox="1">
            <a:spLocks noGrp="1"/>
          </p:cNvSpPr>
          <p:nvPr>
            <p:ph type="body" idx="1"/>
          </p:nvPr>
        </p:nvSpPr>
        <p:spPr>
          <a:xfrm>
            <a:off x="27065" y="1844824"/>
            <a:ext cx="8856984" cy="3508411"/>
          </a:xfrm>
          <a:prstGeom prst="rect">
            <a:avLst/>
          </a:prstGeom>
          <a:noFill/>
          <a:ln>
            <a:noFill/>
          </a:ln>
        </p:spPr>
        <p:txBody>
          <a:bodyPr spcFirstLastPara="1" wrap="square" lIns="91425" tIns="45700" rIns="91425" bIns="45700" anchor="t" anchorCtr="0">
            <a:normAutofit/>
          </a:bodyPr>
          <a:lstStyle/>
          <a:p>
            <a:pPr lvl="0" indent="-457200" algn="just">
              <a:lnSpc>
                <a:spcPct val="150000"/>
              </a:lnSpc>
              <a:spcBef>
                <a:spcPts val="0"/>
              </a:spcBef>
              <a:buSzPts val="1600"/>
              <a:buFont typeface="Noto Sans Symbols"/>
              <a:buChar char="✔"/>
            </a:pPr>
            <a:r>
              <a:rPr lang="en-US" sz="1800" b="0" dirty="0" err="1"/>
              <a:t>OpenSimulator</a:t>
            </a:r>
            <a:r>
              <a:rPr lang="en-US" sz="1800" b="0" dirty="0"/>
              <a:t> </a:t>
            </a:r>
            <a:r>
              <a:rPr lang="en-US" sz="1800" b="0" dirty="0" err="1"/>
              <a:t>è</a:t>
            </a:r>
            <a:r>
              <a:rPr lang="en-US" sz="1800" b="0" dirty="0"/>
              <a:t> </a:t>
            </a:r>
            <a:r>
              <a:rPr lang="en-US" sz="1800" b="0" dirty="0" err="1"/>
              <a:t>scritto</a:t>
            </a:r>
            <a:r>
              <a:rPr lang="en-US" sz="1800" b="0" dirty="0"/>
              <a:t> in C# ed </a:t>
            </a:r>
            <a:r>
              <a:rPr lang="en-US" sz="1800" b="0" dirty="0" err="1"/>
              <a:t>è</a:t>
            </a:r>
            <a:r>
              <a:rPr lang="en-US" sz="1800" b="0" dirty="0"/>
              <a:t> </a:t>
            </a:r>
            <a:r>
              <a:rPr lang="en-US" sz="1800" b="0" dirty="0" err="1"/>
              <a:t>progettato</a:t>
            </a:r>
            <a:r>
              <a:rPr lang="en-US" sz="1800" b="0" dirty="0"/>
              <a:t> per </a:t>
            </a:r>
            <a:r>
              <a:rPr lang="en-US" sz="1800" b="0" dirty="0" err="1"/>
              <a:t>essere</a:t>
            </a:r>
            <a:r>
              <a:rPr lang="en-US" sz="1800" b="0" dirty="0"/>
              <a:t> </a:t>
            </a:r>
            <a:r>
              <a:rPr lang="en-US" sz="1800" b="0" dirty="0" err="1"/>
              <a:t>facilmente</a:t>
            </a:r>
            <a:r>
              <a:rPr lang="en-US" sz="1800" b="0" dirty="0"/>
              <a:t> </a:t>
            </a:r>
            <a:r>
              <a:rPr lang="en-US" sz="1800" b="0" dirty="0" err="1"/>
              <a:t>espanso</a:t>
            </a:r>
            <a:r>
              <a:rPr lang="en-US" sz="1800" b="0" dirty="0"/>
              <a:t> </a:t>
            </a:r>
            <a:r>
              <a:rPr lang="en-US" sz="1800" b="0" dirty="0" err="1"/>
              <a:t>attraverso</a:t>
            </a:r>
            <a:r>
              <a:rPr lang="en-US" sz="1800" b="0" dirty="0"/>
              <a:t> </a:t>
            </a:r>
            <a:r>
              <a:rPr lang="en-US" sz="1800" b="0" dirty="0" err="1"/>
              <a:t>l'uso</a:t>
            </a:r>
            <a:r>
              <a:rPr lang="en-US" sz="1800" b="0" dirty="0"/>
              <a:t> di moduli plugin. </a:t>
            </a:r>
            <a:r>
              <a:rPr lang="en-US" sz="1800" b="0" dirty="0" err="1"/>
              <a:t>OpenSimulator</a:t>
            </a:r>
            <a:r>
              <a:rPr lang="en-US" sz="1800" b="0" dirty="0"/>
              <a:t> </a:t>
            </a:r>
            <a:r>
              <a:rPr lang="en-US" sz="1800" b="0" dirty="0" err="1"/>
              <a:t>utilizza</a:t>
            </a:r>
            <a:r>
              <a:rPr lang="en-US" sz="1800" b="0" dirty="0"/>
              <a:t> </a:t>
            </a:r>
            <a:r>
              <a:rPr lang="en-US" sz="1800" b="0" dirty="0" err="1"/>
              <a:t>un'architettura</a:t>
            </a:r>
            <a:r>
              <a:rPr lang="en-US" sz="1800" b="0" dirty="0"/>
              <a:t> client-server, e </a:t>
            </a:r>
            <a:r>
              <a:rPr lang="en-US" sz="1800" b="0" dirty="0" err="1"/>
              <a:t>gli</a:t>
            </a:r>
            <a:r>
              <a:rPr lang="en-US" sz="1800" b="0" dirty="0"/>
              <a:t> </a:t>
            </a:r>
            <a:r>
              <a:rPr lang="en-US" sz="1800" b="0" dirty="0" err="1"/>
              <a:t>utenti</a:t>
            </a:r>
            <a:r>
              <a:rPr lang="en-US" sz="1800" b="0" dirty="0"/>
              <a:t> del mondo </a:t>
            </a:r>
            <a:r>
              <a:rPr lang="en-US" sz="1800" b="0" dirty="0" err="1"/>
              <a:t>virtuale</a:t>
            </a:r>
            <a:r>
              <a:rPr lang="en-US" sz="1800" b="0" dirty="0"/>
              <a:t> </a:t>
            </a:r>
            <a:r>
              <a:rPr lang="en-US" sz="1800" b="0" dirty="0" err="1"/>
              <a:t>utilizzano</a:t>
            </a:r>
            <a:r>
              <a:rPr lang="en-US" sz="1800" b="0" dirty="0"/>
              <a:t> </a:t>
            </a:r>
            <a:r>
              <a:rPr lang="en-US" sz="1800" b="0" dirty="0" err="1"/>
              <a:t>dei</a:t>
            </a:r>
            <a:r>
              <a:rPr lang="en-US" sz="1800" b="0" dirty="0"/>
              <a:t>  viewer(client) per </a:t>
            </a:r>
            <a:r>
              <a:rPr lang="en-US" sz="1800" b="0" dirty="0" err="1"/>
              <a:t>accedere</a:t>
            </a:r>
            <a:r>
              <a:rPr lang="en-US" sz="1800" b="0" dirty="0"/>
              <a:t> alle </a:t>
            </a:r>
            <a:r>
              <a:rPr lang="en-US" sz="1800" b="0" dirty="0" err="1"/>
              <a:t>regioni</a:t>
            </a:r>
            <a:r>
              <a:rPr lang="en-US" sz="1800" b="0" dirty="0"/>
              <a:t> del mondo </a:t>
            </a:r>
            <a:r>
              <a:rPr lang="en-US" sz="1800" b="0" dirty="0" err="1"/>
              <a:t>virtuale</a:t>
            </a:r>
            <a:r>
              <a:rPr lang="en-US" sz="1800" b="0" dirty="0"/>
              <a:t> (server). </a:t>
            </a:r>
          </a:p>
          <a:p>
            <a:pPr lvl="0" indent="-457200" algn="just">
              <a:lnSpc>
                <a:spcPct val="150000"/>
              </a:lnSpc>
              <a:spcBef>
                <a:spcPts val="0"/>
              </a:spcBef>
              <a:buSzPts val="1600"/>
              <a:buFont typeface="Noto Sans Symbols"/>
              <a:buChar char="✔"/>
            </a:pPr>
            <a:r>
              <a:rPr lang="en-US" sz="1800" b="0" dirty="0" err="1"/>
              <a:t>OpenSimulator</a:t>
            </a:r>
            <a:r>
              <a:rPr lang="en-US" sz="1800" b="0" dirty="0"/>
              <a:t> </a:t>
            </a:r>
            <a:r>
              <a:rPr lang="en-US" sz="1800" b="0" dirty="0" err="1"/>
              <a:t>può</a:t>
            </a:r>
            <a:r>
              <a:rPr lang="en-US" sz="1800" b="0" dirty="0"/>
              <a:t> </a:t>
            </a:r>
            <a:r>
              <a:rPr lang="en-US" sz="1800" b="0" dirty="0" err="1"/>
              <a:t>funzionare</a:t>
            </a:r>
            <a:r>
              <a:rPr lang="en-US" sz="1800" b="0" dirty="0"/>
              <a:t> in due </a:t>
            </a:r>
            <a:r>
              <a:rPr lang="en-US" sz="1800" b="0" dirty="0" err="1"/>
              <a:t>modalità</a:t>
            </a:r>
            <a:r>
              <a:rPr lang="en-US" sz="1800" b="0" dirty="0"/>
              <a:t>: stand alone o grid. In </a:t>
            </a:r>
            <a:r>
              <a:rPr lang="en-US" sz="1800" b="0" dirty="0" err="1"/>
              <a:t>modalità</a:t>
            </a:r>
            <a:r>
              <a:rPr lang="en-US" sz="1800" b="0" dirty="0"/>
              <a:t> stand alone, un </a:t>
            </a:r>
            <a:r>
              <a:rPr lang="en-US" sz="1800" b="0" dirty="0" err="1"/>
              <a:t>singolo</a:t>
            </a:r>
            <a:r>
              <a:rPr lang="en-US" sz="1800" b="0" dirty="0"/>
              <a:t> </a:t>
            </a:r>
            <a:r>
              <a:rPr lang="en-US" sz="1800" b="0" dirty="0" err="1"/>
              <a:t>processo</a:t>
            </a:r>
            <a:r>
              <a:rPr lang="en-US" sz="1800" b="0" dirty="0"/>
              <a:t> </a:t>
            </a:r>
            <a:r>
              <a:rPr lang="en-US" sz="1800" b="0" dirty="0" err="1"/>
              <a:t>gestisce</a:t>
            </a:r>
            <a:r>
              <a:rPr lang="en-US" sz="1800" b="0" dirty="0"/>
              <a:t> </a:t>
            </a:r>
            <a:r>
              <a:rPr lang="en-US" sz="1800" b="0" dirty="0" err="1"/>
              <a:t>l'intera</a:t>
            </a:r>
            <a:r>
              <a:rPr lang="en-US" sz="1800" b="0" dirty="0"/>
              <a:t> </a:t>
            </a:r>
            <a:r>
              <a:rPr lang="en-US" sz="1800" b="0" dirty="0" err="1"/>
              <a:t>simulazione</a:t>
            </a:r>
            <a:r>
              <a:rPr lang="en-US" sz="1800" b="0" dirty="0"/>
              <a:t>. In </a:t>
            </a:r>
            <a:r>
              <a:rPr lang="en-US" sz="1800" b="0" dirty="0" err="1"/>
              <a:t>modalità</a:t>
            </a:r>
            <a:r>
              <a:rPr lang="en-US" sz="1800" b="0" dirty="0"/>
              <a:t> grid, i </a:t>
            </a:r>
            <a:r>
              <a:rPr lang="en-US" sz="1800" b="0" dirty="0" err="1"/>
              <a:t>vari</a:t>
            </a:r>
            <a:r>
              <a:rPr lang="en-US" sz="1800" b="0" dirty="0"/>
              <a:t> </a:t>
            </a:r>
            <a:r>
              <a:rPr lang="en-US" sz="1800" b="0" dirty="0" err="1"/>
              <a:t>aspetti</a:t>
            </a:r>
            <a:r>
              <a:rPr lang="en-US" sz="1800" b="0" dirty="0"/>
              <a:t> </a:t>
            </a:r>
            <a:r>
              <a:rPr lang="en-US" sz="1800" b="0" dirty="0" err="1"/>
              <a:t>della</a:t>
            </a:r>
            <a:r>
              <a:rPr lang="en-US" sz="1800" b="0" dirty="0"/>
              <a:t> </a:t>
            </a:r>
            <a:r>
              <a:rPr lang="en-US" sz="1800" b="0" dirty="0" err="1"/>
              <a:t>simulazione</a:t>
            </a:r>
            <a:r>
              <a:rPr lang="en-US" sz="1800" b="0" dirty="0"/>
              <a:t> </a:t>
            </a:r>
            <a:r>
              <a:rPr lang="en-US" sz="1800" b="0" dirty="0" err="1"/>
              <a:t>sono</a:t>
            </a:r>
            <a:r>
              <a:rPr lang="en-US" sz="1800" b="0" dirty="0"/>
              <a:t> </a:t>
            </a:r>
            <a:r>
              <a:rPr lang="en-US" sz="1800" b="0" dirty="0" err="1"/>
              <a:t>separati</a:t>
            </a:r>
            <a:r>
              <a:rPr lang="en-US" sz="1800" b="0" dirty="0"/>
              <a:t> </a:t>
            </a:r>
            <a:r>
              <a:rPr lang="en-US" sz="1800" b="0" dirty="0" err="1"/>
              <a:t>tra</a:t>
            </a:r>
            <a:r>
              <a:rPr lang="en-US" sz="1800" b="0" dirty="0"/>
              <a:t> </a:t>
            </a:r>
            <a:r>
              <a:rPr lang="en-US" sz="1800" b="0" dirty="0" err="1"/>
              <a:t>più</a:t>
            </a:r>
            <a:r>
              <a:rPr lang="en-US" sz="1800" b="0" dirty="0"/>
              <a:t> </a:t>
            </a:r>
            <a:r>
              <a:rPr lang="en-US" sz="1800" b="0" dirty="0" err="1"/>
              <a:t>processi</a:t>
            </a:r>
            <a:r>
              <a:rPr lang="en-US" sz="1800" b="0" dirty="0"/>
              <a:t>, </a:t>
            </a:r>
            <a:r>
              <a:rPr lang="en-US" sz="1800" b="0" dirty="0" err="1"/>
              <a:t>che</a:t>
            </a:r>
            <a:r>
              <a:rPr lang="en-US" sz="1800" b="0" dirty="0"/>
              <a:t> </a:t>
            </a:r>
            <a:r>
              <a:rPr lang="en-US" sz="1800" b="0" dirty="0" err="1"/>
              <a:t>possono</a:t>
            </a:r>
            <a:r>
              <a:rPr lang="en-US" sz="1800" b="0" dirty="0"/>
              <a:t> </a:t>
            </a:r>
            <a:r>
              <a:rPr lang="en-US" sz="1800" b="0" dirty="0" err="1"/>
              <a:t>trovarsi</a:t>
            </a:r>
            <a:r>
              <a:rPr lang="en-US" sz="1800" b="0" dirty="0"/>
              <a:t> </a:t>
            </a:r>
            <a:r>
              <a:rPr lang="en-US" sz="1800" b="0" dirty="0" err="1"/>
              <a:t>su</a:t>
            </a:r>
            <a:r>
              <a:rPr lang="en-US" sz="1800" b="0" dirty="0"/>
              <a:t> </a:t>
            </a:r>
            <a:r>
              <a:rPr lang="en-US" sz="1800" b="0" dirty="0" err="1"/>
              <a:t>macchine</a:t>
            </a:r>
            <a:r>
              <a:rPr lang="en-US" sz="1800" b="0" dirty="0"/>
              <a:t> diverse.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457200" y="507349"/>
            <a:ext cx="5791200" cy="677979"/>
          </a:xfrm>
          <a:prstGeom prst="rect">
            <a:avLst/>
          </a:prstGeom>
          <a:noFill/>
          <a:ln>
            <a:noFill/>
          </a:ln>
        </p:spPr>
        <p:txBody>
          <a:bodyPr spcFirstLastPara="1" wrap="square" lIns="91425" tIns="45700" rIns="91425" bIns="45700" anchor="b" anchorCtr="0">
            <a:normAutofit/>
          </a:bodyPr>
          <a:lstStyle/>
          <a:p>
            <a:pPr lvl="0"/>
            <a:r>
              <a:rPr lang="en-US" dirty="0" err="1"/>
              <a:t>Architettura</a:t>
            </a:r>
            <a:endParaRPr dirty="0"/>
          </a:p>
        </p:txBody>
      </p:sp>
      <p:sp>
        <p:nvSpPr>
          <p:cNvPr id="118" name="Google Shape;118;p4"/>
          <p:cNvSpPr txBox="1">
            <a:spLocks noGrp="1"/>
          </p:cNvSpPr>
          <p:nvPr>
            <p:ph type="body" idx="1"/>
          </p:nvPr>
        </p:nvSpPr>
        <p:spPr>
          <a:xfrm>
            <a:off x="0" y="1651543"/>
            <a:ext cx="8856984" cy="969397"/>
          </a:xfrm>
          <a:prstGeom prst="rect">
            <a:avLst/>
          </a:prstGeom>
          <a:noFill/>
          <a:ln>
            <a:noFill/>
          </a:ln>
        </p:spPr>
        <p:txBody>
          <a:bodyPr spcFirstLastPara="1" wrap="square" lIns="91425" tIns="45700" rIns="91425" bIns="45700" anchor="t" anchorCtr="0">
            <a:normAutofit fontScale="92500" lnSpcReduction="10000"/>
          </a:bodyPr>
          <a:lstStyle/>
          <a:p>
            <a:pPr lvl="0" indent="-457200" algn="just">
              <a:lnSpc>
                <a:spcPct val="150000"/>
              </a:lnSpc>
              <a:spcBef>
                <a:spcPts val="600"/>
              </a:spcBef>
              <a:spcAft>
                <a:spcPts val="600"/>
              </a:spcAft>
              <a:buSzPts val="1600"/>
              <a:buFont typeface="Noto Sans Symbols"/>
              <a:buChar char="✔"/>
            </a:pPr>
            <a:r>
              <a:rPr lang="en-US" sz="1800" b="0" dirty="0" err="1"/>
              <a:t>L'immagine</a:t>
            </a:r>
            <a:r>
              <a:rPr lang="en-US" sz="1800" b="0" dirty="0"/>
              <a:t> </a:t>
            </a:r>
            <a:r>
              <a:rPr lang="en-US" sz="1800" b="0" dirty="0" err="1"/>
              <a:t>mostra</a:t>
            </a:r>
            <a:r>
              <a:rPr lang="en-US" sz="1800" b="0" dirty="0"/>
              <a:t> </a:t>
            </a:r>
            <a:r>
              <a:rPr lang="en-US" sz="1800" b="0" dirty="0" err="1"/>
              <a:t>OpenSimulator</a:t>
            </a:r>
            <a:r>
              <a:rPr lang="en-US" sz="1800" b="0" dirty="0"/>
              <a:t> in </a:t>
            </a:r>
            <a:r>
              <a:rPr lang="en-US" sz="1800" b="0" dirty="0" err="1"/>
              <a:t>esecuzione</a:t>
            </a:r>
            <a:r>
              <a:rPr lang="en-US" sz="1800" b="0" dirty="0"/>
              <a:t> in </a:t>
            </a:r>
            <a:r>
              <a:rPr lang="en-US" sz="1800" b="0" dirty="0" err="1"/>
              <a:t>modalità</a:t>
            </a:r>
            <a:r>
              <a:rPr lang="en-US" sz="1800" b="0" dirty="0"/>
              <a:t> standalone. Sia il </a:t>
            </a:r>
            <a:r>
              <a:rPr lang="en-US" sz="1800" b="0" dirty="0" err="1"/>
              <a:t>simulatore</a:t>
            </a:r>
            <a:r>
              <a:rPr lang="en-US" sz="1800" b="0" dirty="0"/>
              <a:t> </a:t>
            </a:r>
            <a:r>
              <a:rPr lang="en-US" sz="1800" b="0" dirty="0" err="1"/>
              <a:t>che</a:t>
            </a:r>
            <a:r>
              <a:rPr lang="en-US" sz="1800" b="0" dirty="0"/>
              <a:t> </a:t>
            </a:r>
            <a:r>
              <a:rPr lang="en-US" sz="1800" b="0" dirty="0" err="1"/>
              <a:t>i</a:t>
            </a:r>
            <a:r>
              <a:rPr lang="en-US" sz="1800" b="0" dirty="0"/>
              <a:t> </a:t>
            </a:r>
            <a:r>
              <a:rPr lang="en-US" sz="1800" b="0" dirty="0" err="1"/>
              <a:t>servizi</a:t>
            </a:r>
            <a:r>
              <a:rPr lang="en-US" sz="1800" b="0" dirty="0"/>
              <a:t> </a:t>
            </a:r>
            <a:r>
              <a:rPr lang="en-US" sz="1800" b="0" dirty="0" err="1"/>
              <a:t>vengono</a:t>
            </a:r>
            <a:r>
              <a:rPr lang="en-US" sz="1800" b="0" dirty="0"/>
              <a:t> </a:t>
            </a:r>
            <a:r>
              <a:rPr lang="en-US" sz="1800" b="0" dirty="0" err="1"/>
              <a:t>eseguiti</a:t>
            </a:r>
            <a:r>
              <a:rPr lang="en-US" sz="1800" b="0" dirty="0"/>
              <a:t> </a:t>
            </a:r>
            <a:r>
              <a:rPr lang="en-US" sz="1800" b="0" dirty="0" err="1"/>
              <a:t>nello</a:t>
            </a:r>
            <a:r>
              <a:rPr lang="en-US" sz="1800" b="0" dirty="0"/>
              <a:t> </a:t>
            </a:r>
            <a:r>
              <a:rPr lang="en-US" sz="1800" b="0" dirty="0" err="1"/>
              <a:t>stesso</a:t>
            </a:r>
            <a:r>
              <a:rPr lang="en-US" sz="1800" b="0" dirty="0"/>
              <a:t> </a:t>
            </a:r>
            <a:r>
              <a:rPr lang="en-US" sz="1800" b="0" dirty="0" err="1"/>
              <a:t>processo</a:t>
            </a:r>
            <a:r>
              <a:rPr lang="en-US" sz="1800" b="0" dirty="0"/>
              <a:t> (</a:t>
            </a:r>
            <a:r>
              <a:rPr lang="en-US" sz="1800" b="0" dirty="0" err="1"/>
              <a:t>OpenSim.exe</a:t>
            </a:r>
            <a:r>
              <a:rPr lang="en-US" sz="1800" b="0" dirty="0"/>
              <a:t>)</a:t>
            </a:r>
          </a:p>
        </p:txBody>
      </p:sp>
      <p:pic>
        <p:nvPicPr>
          <p:cNvPr id="119" name="Google Shape;119;p4"/>
          <p:cNvPicPr>
            <a:picLocks noChangeAspect="1"/>
          </p:cNvPicPr>
          <p:nvPr/>
        </p:nvPicPr>
        <p:blipFill rotWithShape="1">
          <a:blip r:embed="rId3">
            <a:alphaModFix/>
          </a:blip>
          <a:srcRect/>
          <a:stretch/>
        </p:blipFill>
        <p:spPr>
          <a:xfrm>
            <a:off x="3352800" y="2620940"/>
            <a:ext cx="4310769" cy="419965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469900" y="473224"/>
            <a:ext cx="5791200" cy="677979"/>
          </a:xfrm>
          <a:prstGeom prst="rect">
            <a:avLst/>
          </a:prstGeom>
          <a:noFill/>
          <a:ln>
            <a:noFill/>
          </a:ln>
        </p:spPr>
        <p:txBody>
          <a:bodyPr spcFirstLastPara="1" wrap="square" lIns="91425" tIns="45700" rIns="91425" bIns="45700" anchor="b" anchorCtr="0">
            <a:normAutofit/>
          </a:bodyPr>
          <a:lstStyle/>
          <a:p>
            <a:pPr lvl="0"/>
            <a:r>
              <a:rPr lang="en-US" dirty="0" err="1"/>
              <a:t>Architettura</a:t>
            </a:r>
            <a:endParaRPr dirty="0"/>
          </a:p>
        </p:txBody>
      </p:sp>
      <p:sp>
        <p:nvSpPr>
          <p:cNvPr id="125" name="Google Shape;125;p5"/>
          <p:cNvSpPr txBox="1">
            <a:spLocks noGrp="1"/>
          </p:cNvSpPr>
          <p:nvPr>
            <p:ph type="body" idx="1"/>
          </p:nvPr>
        </p:nvSpPr>
        <p:spPr>
          <a:xfrm>
            <a:off x="0" y="1332119"/>
            <a:ext cx="8856984" cy="1698476"/>
          </a:xfrm>
          <a:prstGeom prst="rect">
            <a:avLst/>
          </a:prstGeom>
          <a:noFill/>
          <a:ln>
            <a:noFill/>
          </a:ln>
        </p:spPr>
        <p:txBody>
          <a:bodyPr spcFirstLastPara="1" wrap="square" lIns="91425" tIns="45700" rIns="91425" bIns="45700" anchor="t" anchorCtr="0">
            <a:normAutofit/>
          </a:bodyPr>
          <a:lstStyle/>
          <a:p>
            <a:pPr lvl="0" indent="-457200" algn="just">
              <a:lnSpc>
                <a:spcPct val="150000"/>
              </a:lnSpc>
              <a:spcBef>
                <a:spcPts val="0"/>
              </a:spcBef>
              <a:buSzPts val="1600"/>
              <a:buFont typeface="Noto Sans Symbols"/>
              <a:buChar char="✔"/>
            </a:pPr>
            <a:r>
              <a:rPr lang="en-US" sz="1600" b="0" dirty="0" err="1"/>
              <a:t>L'immagine</a:t>
            </a:r>
            <a:r>
              <a:rPr lang="en-US" sz="1600" b="0" dirty="0"/>
              <a:t> sopra </a:t>
            </a:r>
            <a:r>
              <a:rPr lang="en-US" sz="1600" b="0" dirty="0" err="1"/>
              <a:t>OpenSimulator</a:t>
            </a:r>
            <a:r>
              <a:rPr lang="en-US" sz="1600" b="0" dirty="0"/>
              <a:t> in </a:t>
            </a:r>
            <a:r>
              <a:rPr lang="en-US" sz="1600" b="0" dirty="0" err="1"/>
              <a:t>esecuzione</a:t>
            </a:r>
            <a:r>
              <a:rPr lang="en-US" sz="1600" b="0" dirty="0"/>
              <a:t> in </a:t>
            </a:r>
            <a:r>
              <a:rPr lang="en-US" sz="1600" b="0" dirty="0" err="1"/>
              <a:t>modalità</a:t>
            </a:r>
            <a:r>
              <a:rPr lang="en-US" sz="1600" b="0" dirty="0"/>
              <a:t> grid. In </a:t>
            </a:r>
            <a:r>
              <a:rPr lang="en-US" sz="1600" b="0" dirty="0" err="1"/>
              <a:t>questo</a:t>
            </a:r>
            <a:r>
              <a:rPr lang="en-US" sz="1600" b="0" dirty="0"/>
              <a:t> </a:t>
            </a:r>
            <a:r>
              <a:rPr lang="en-US" sz="1600" b="0" dirty="0" err="1"/>
              <a:t>caso</a:t>
            </a:r>
            <a:r>
              <a:rPr lang="en-US" sz="1600" b="0" dirty="0"/>
              <a:t>, tutti </a:t>
            </a:r>
            <a:r>
              <a:rPr lang="en-US" sz="1600" b="0" dirty="0" err="1"/>
              <a:t>i</a:t>
            </a:r>
            <a:r>
              <a:rPr lang="en-US" sz="1600" b="0" dirty="0"/>
              <a:t> </a:t>
            </a:r>
            <a:r>
              <a:rPr lang="en-US" sz="1600" b="0" dirty="0" err="1"/>
              <a:t>servizi</a:t>
            </a:r>
            <a:r>
              <a:rPr lang="en-US" sz="1600" b="0" dirty="0"/>
              <a:t> </a:t>
            </a:r>
            <a:r>
              <a:rPr lang="en-US" sz="1600" b="0" dirty="0" err="1"/>
              <a:t>vengono</a:t>
            </a:r>
            <a:r>
              <a:rPr lang="en-US" sz="1600" b="0" dirty="0"/>
              <a:t> </a:t>
            </a:r>
            <a:r>
              <a:rPr lang="en-US" sz="1600" b="0" dirty="0" err="1"/>
              <a:t>eseguiti</a:t>
            </a:r>
            <a:r>
              <a:rPr lang="en-US" sz="1600" b="0" dirty="0"/>
              <a:t> </a:t>
            </a:r>
            <a:r>
              <a:rPr lang="en-US" sz="1600" b="0" dirty="0" err="1"/>
              <a:t>all'interno</a:t>
            </a:r>
            <a:r>
              <a:rPr lang="en-US" sz="1600" b="0" dirty="0"/>
              <a:t> di un </a:t>
            </a:r>
            <a:r>
              <a:rPr lang="en-US" sz="1600" b="0" dirty="0" err="1"/>
              <a:t>processo</a:t>
            </a:r>
            <a:r>
              <a:rPr lang="en-US" sz="1600" b="0" dirty="0"/>
              <a:t> </a:t>
            </a:r>
            <a:r>
              <a:rPr lang="en-US" sz="1600" b="0" dirty="0" err="1"/>
              <a:t>Robust.exe</a:t>
            </a:r>
            <a:r>
              <a:rPr lang="en-US" sz="1600" b="0" dirty="0"/>
              <a:t>. </a:t>
            </a:r>
            <a:r>
              <a:rPr lang="en-US" sz="1600" b="0" dirty="0" err="1"/>
              <a:t>Più</a:t>
            </a:r>
            <a:r>
              <a:rPr lang="en-US" sz="1600" b="0" dirty="0"/>
              <a:t> </a:t>
            </a:r>
            <a:r>
              <a:rPr lang="en-US" sz="1600" b="0" dirty="0" err="1"/>
              <a:t>copie</a:t>
            </a:r>
            <a:r>
              <a:rPr lang="en-US" sz="1600" b="0" dirty="0"/>
              <a:t> di </a:t>
            </a:r>
            <a:r>
              <a:rPr lang="en-US" sz="1600" b="0" dirty="0" err="1"/>
              <a:t>OpenSim.exe</a:t>
            </a:r>
            <a:r>
              <a:rPr lang="en-US" sz="1600" b="0" dirty="0"/>
              <a:t> (</a:t>
            </a:r>
            <a:r>
              <a:rPr lang="en-US" sz="1600" b="0" dirty="0" err="1"/>
              <a:t>solitamente</a:t>
            </a:r>
            <a:r>
              <a:rPr lang="en-US" sz="1600" b="0" dirty="0"/>
              <a:t> in </a:t>
            </a:r>
            <a:r>
              <a:rPr lang="en-US" sz="1600" b="0" dirty="0" err="1"/>
              <a:t>esecuzione</a:t>
            </a:r>
            <a:r>
              <a:rPr lang="en-US" sz="1600" b="0" dirty="0"/>
              <a:t> </a:t>
            </a:r>
            <a:r>
              <a:rPr lang="en-US" sz="1600" b="0" dirty="0" err="1"/>
              <a:t>su</a:t>
            </a:r>
            <a:r>
              <a:rPr lang="en-US" sz="1600" b="0" dirty="0"/>
              <a:t> </a:t>
            </a:r>
            <a:r>
              <a:rPr lang="en-US" sz="1600" b="0" dirty="0" err="1"/>
              <a:t>macchine</a:t>
            </a:r>
            <a:r>
              <a:rPr lang="en-US" sz="1600" b="0" dirty="0"/>
              <a:t> diverse) </a:t>
            </a:r>
            <a:r>
              <a:rPr lang="en-US" sz="1600" b="0" dirty="0" err="1"/>
              <a:t>utilizzano</a:t>
            </a:r>
            <a:r>
              <a:rPr lang="en-US" sz="1600" b="0" dirty="0"/>
              <a:t> </a:t>
            </a:r>
            <a:r>
              <a:rPr lang="en-US" sz="1600" b="0" dirty="0" err="1"/>
              <a:t>tutte</a:t>
            </a:r>
            <a:r>
              <a:rPr lang="en-US" sz="1600" b="0" dirty="0"/>
              <a:t> lo </a:t>
            </a:r>
            <a:r>
              <a:rPr lang="en-US" sz="1600" b="0" dirty="0" err="1"/>
              <a:t>stesso</a:t>
            </a:r>
            <a:r>
              <a:rPr lang="en-US" sz="1600" b="0" dirty="0"/>
              <a:t> </a:t>
            </a:r>
            <a:r>
              <a:rPr lang="en-US" sz="1600" b="0" dirty="0" err="1"/>
              <a:t>insieme</a:t>
            </a:r>
            <a:r>
              <a:rPr lang="en-US" sz="1600" b="0" dirty="0"/>
              <a:t> di </a:t>
            </a:r>
            <a:r>
              <a:rPr lang="en-US" sz="1600" b="0" dirty="0" err="1"/>
              <a:t>servizi</a:t>
            </a:r>
            <a:r>
              <a:rPr lang="en-US" sz="1600" b="0" dirty="0"/>
              <a:t> </a:t>
            </a:r>
            <a:r>
              <a:rPr lang="en-US" sz="1600" b="0" dirty="0" err="1"/>
              <a:t>comuni</a:t>
            </a:r>
            <a:r>
              <a:rPr lang="en-US" sz="1600" b="0" dirty="0"/>
              <a:t>.</a:t>
            </a:r>
          </a:p>
        </p:txBody>
      </p:sp>
      <p:pic>
        <p:nvPicPr>
          <p:cNvPr id="126" name="Google Shape;126;p5"/>
          <p:cNvPicPr>
            <a:picLocks noChangeAspect="1"/>
          </p:cNvPicPr>
          <p:nvPr/>
        </p:nvPicPr>
        <p:blipFill rotWithShape="1">
          <a:blip r:embed="rId3">
            <a:alphaModFix/>
          </a:blip>
          <a:srcRect/>
          <a:stretch/>
        </p:blipFill>
        <p:spPr>
          <a:xfrm>
            <a:off x="4572000" y="2538411"/>
            <a:ext cx="3767789" cy="423068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419100" y="458830"/>
            <a:ext cx="5791200" cy="775018"/>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C000"/>
              </a:buClr>
              <a:buSzPts val="3600"/>
              <a:buFont typeface="Arial"/>
              <a:buNone/>
            </a:pPr>
            <a:r>
              <a:rPr lang="en-US" dirty="0" err="1"/>
              <a:t>Opzioni</a:t>
            </a:r>
            <a:r>
              <a:rPr lang="en-US" dirty="0"/>
              <a:t> di hosting</a:t>
            </a:r>
            <a:endParaRPr dirty="0"/>
          </a:p>
        </p:txBody>
      </p:sp>
      <p:sp>
        <p:nvSpPr>
          <p:cNvPr id="132" name="Google Shape;132;p6"/>
          <p:cNvSpPr txBox="1">
            <a:spLocks noGrp="1"/>
          </p:cNvSpPr>
          <p:nvPr>
            <p:ph type="body" idx="1"/>
          </p:nvPr>
        </p:nvSpPr>
        <p:spPr>
          <a:xfrm>
            <a:off x="27065" y="1844824"/>
            <a:ext cx="8856984" cy="3628875"/>
          </a:xfrm>
          <a:prstGeom prst="rect">
            <a:avLst/>
          </a:prstGeom>
          <a:noFill/>
          <a:ln>
            <a:noFill/>
          </a:ln>
        </p:spPr>
        <p:txBody>
          <a:bodyPr spcFirstLastPara="1" wrap="square" lIns="91425" tIns="45700" rIns="91425" bIns="45700" anchor="t" anchorCtr="0">
            <a:noAutofit/>
          </a:bodyPr>
          <a:lstStyle/>
          <a:p>
            <a:pPr lvl="0" indent="-457200" algn="just">
              <a:lnSpc>
                <a:spcPct val="160000"/>
              </a:lnSpc>
              <a:spcBef>
                <a:spcPts val="600"/>
              </a:spcBef>
              <a:spcAft>
                <a:spcPts val="600"/>
              </a:spcAft>
              <a:buSzPts val="1600"/>
              <a:buFont typeface="Noto Sans Symbols"/>
              <a:buChar char="✔"/>
            </a:pPr>
            <a:r>
              <a:rPr lang="en-US" sz="1800" b="0" dirty="0"/>
              <a:t>A </a:t>
            </a:r>
            <a:r>
              <a:rPr lang="en-US" sz="1800" b="0" dirty="0" err="1"/>
              <a:t>differenza</a:t>
            </a:r>
            <a:r>
              <a:rPr lang="en-US" sz="1800" b="0" dirty="0"/>
              <a:t> di </a:t>
            </a:r>
            <a:r>
              <a:rPr lang="en-US" sz="1800" b="0" dirty="0" err="1"/>
              <a:t>Opensimulator</a:t>
            </a:r>
            <a:r>
              <a:rPr lang="en-US" sz="1800" b="0" dirty="0"/>
              <a:t>, </a:t>
            </a:r>
            <a:r>
              <a:rPr lang="en-US" sz="1800" b="0" dirty="0" err="1"/>
              <a:t>Secondlife</a:t>
            </a:r>
            <a:r>
              <a:rPr lang="en-US" sz="1800" b="0" dirty="0"/>
              <a:t> </a:t>
            </a:r>
            <a:r>
              <a:rPr lang="en-US" sz="1800" b="0" dirty="0" err="1"/>
              <a:t>funziona</a:t>
            </a:r>
            <a:r>
              <a:rPr lang="en-US" sz="1800" b="0" dirty="0"/>
              <a:t> </a:t>
            </a:r>
            <a:r>
              <a:rPr lang="en-US" sz="1800" b="0" dirty="0" err="1"/>
              <a:t>su</a:t>
            </a:r>
            <a:r>
              <a:rPr lang="en-US" sz="1800" b="0" dirty="0"/>
              <a:t> server </a:t>
            </a:r>
            <a:r>
              <a:rPr lang="en-US" sz="1800" b="0" dirty="0" err="1"/>
              <a:t>privati</a:t>
            </a:r>
            <a:r>
              <a:rPr lang="en-US" sz="1800" b="0" dirty="0"/>
              <a:t> di </a:t>
            </a:r>
            <a:r>
              <a:rPr lang="en-US" sz="1800" b="0" dirty="0" err="1"/>
              <a:t>proprietà</a:t>
            </a:r>
            <a:r>
              <a:rPr lang="en-US" sz="1800" b="0" dirty="0"/>
              <a:t> </a:t>
            </a:r>
            <a:r>
              <a:rPr lang="en-US" sz="1800" b="0" dirty="0" err="1"/>
              <a:t>della</a:t>
            </a:r>
            <a:r>
              <a:rPr lang="en-US" sz="1800" b="0" dirty="0"/>
              <a:t> </a:t>
            </a:r>
            <a:r>
              <a:rPr lang="en-US" sz="1800" b="0" dirty="0" err="1"/>
              <a:t>società</a:t>
            </a:r>
            <a:r>
              <a:rPr lang="en-US" sz="1800" b="0" dirty="0"/>
              <a:t> </a:t>
            </a:r>
            <a:r>
              <a:rPr lang="en-US" sz="1800" b="0" dirty="0" err="1"/>
              <a:t>LindenLab</a:t>
            </a:r>
            <a:r>
              <a:rPr lang="en-US" sz="1800" b="0" dirty="0"/>
              <a:t>. Per </a:t>
            </a:r>
            <a:r>
              <a:rPr lang="en-US" sz="1800" b="0" dirty="0" err="1"/>
              <a:t>possedere</a:t>
            </a:r>
            <a:r>
              <a:rPr lang="en-US" sz="1800" b="0" dirty="0"/>
              <a:t> </a:t>
            </a:r>
            <a:r>
              <a:rPr lang="en-US" sz="1800" b="0" dirty="0" err="1"/>
              <a:t>un'area</a:t>
            </a:r>
            <a:r>
              <a:rPr lang="en-US" sz="1800" b="0" dirty="0"/>
              <a:t> e </a:t>
            </a:r>
            <a:r>
              <a:rPr lang="en-US" sz="1800" b="0" dirty="0" err="1"/>
              <a:t>creare</a:t>
            </a:r>
            <a:r>
              <a:rPr lang="en-US" sz="1800" b="0" dirty="0"/>
              <a:t> </a:t>
            </a:r>
            <a:r>
              <a:rPr lang="en-US" sz="1800" b="0" dirty="0" err="1"/>
              <a:t>contenuti</a:t>
            </a:r>
            <a:r>
              <a:rPr lang="en-US" sz="1800" b="0" dirty="0"/>
              <a:t> </a:t>
            </a:r>
            <a:r>
              <a:rPr lang="en-US" sz="1800" b="0" dirty="0" err="1"/>
              <a:t>è</a:t>
            </a:r>
            <a:r>
              <a:rPr lang="en-US" sz="1800" b="0" dirty="0"/>
              <a:t> </a:t>
            </a:r>
            <a:r>
              <a:rPr lang="en-US" sz="1800" b="0" dirty="0" err="1"/>
              <a:t>necessario</a:t>
            </a:r>
            <a:r>
              <a:rPr lang="en-US" sz="1800" b="0" dirty="0"/>
              <a:t> </a:t>
            </a:r>
            <a:r>
              <a:rPr lang="en-US" sz="1800" b="0" dirty="0" err="1"/>
              <a:t>pagare</a:t>
            </a:r>
            <a:r>
              <a:rPr lang="en-US" sz="1800" b="0" dirty="0"/>
              <a:t> un </a:t>
            </a:r>
            <a:r>
              <a:rPr lang="en-US" sz="1800" b="0" dirty="0" err="1"/>
              <a:t>abbonamento</a:t>
            </a:r>
            <a:r>
              <a:rPr lang="en-US" sz="1800" b="0" dirty="0"/>
              <a:t>. </a:t>
            </a:r>
            <a:r>
              <a:rPr lang="en-US" sz="1800" b="0" dirty="0" err="1"/>
              <a:t>Secondlife</a:t>
            </a:r>
            <a:r>
              <a:rPr lang="en-US" sz="1800" b="0" dirty="0"/>
              <a:t> ha </a:t>
            </a:r>
            <a:r>
              <a:rPr lang="en-US" sz="1800" b="0" dirty="0" err="1"/>
              <a:t>una</a:t>
            </a:r>
            <a:r>
              <a:rPr lang="en-US" sz="1800" b="0" dirty="0"/>
              <a:t> </a:t>
            </a:r>
            <a:r>
              <a:rPr lang="en-US" sz="1800" b="0" dirty="0" err="1"/>
              <a:t>grande</a:t>
            </a:r>
            <a:r>
              <a:rPr lang="en-US" sz="1800" b="0" dirty="0"/>
              <a:t> </a:t>
            </a:r>
            <a:r>
              <a:rPr lang="en-US" sz="1800" b="0" dirty="0" err="1"/>
              <a:t>comunità</a:t>
            </a:r>
            <a:r>
              <a:rPr lang="en-US" sz="1800" b="0" dirty="0"/>
              <a:t> di </a:t>
            </a:r>
            <a:r>
              <a:rPr lang="en-US" sz="1800" b="0" dirty="0" err="1"/>
              <a:t>utenti</a:t>
            </a:r>
            <a:r>
              <a:rPr lang="en-US" sz="1800" b="0" dirty="0"/>
              <a:t>, </a:t>
            </a:r>
            <a:r>
              <a:rPr lang="en-US" sz="1800" b="0" dirty="0" err="1"/>
              <a:t>quindi</a:t>
            </a:r>
            <a:r>
              <a:rPr lang="en-US" sz="1800" b="0" dirty="0"/>
              <a:t> </a:t>
            </a:r>
            <a:r>
              <a:rPr lang="en-US" sz="1800" b="0" dirty="0" err="1"/>
              <a:t>è</a:t>
            </a:r>
            <a:r>
              <a:rPr lang="en-US" sz="1800" b="0" dirty="0"/>
              <a:t> </a:t>
            </a:r>
            <a:r>
              <a:rPr lang="en-US" sz="1800" b="0" dirty="0" err="1"/>
              <a:t>possibile</a:t>
            </a:r>
            <a:r>
              <a:rPr lang="en-US" sz="1800" b="0" dirty="0"/>
              <a:t> </a:t>
            </a:r>
            <a:r>
              <a:rPr lang="en-US" sz="1800" b="0" dirty="0" err="1"/>
              <a:t>attirare</a:t>
            </a:r>
            <a:r>
              <a:rPr lang="en-US" sz="1800" b="0" dirty="0"/>
              <a:t> </a:t>
            </a:r>
            <a:r>
              <a:rPr lang="en-US" sz="1800" b="0" dirty="0" err="1"/>
              <a:t>altri</a:t>
            </a:r>
            <a:r>
              <a:rPr lang="en-US" sz="1800" b="0" dirty="0"/>
              <a:t> </a:t>
            </a:r>
            <a:r>
              <a:rPr lang="en-US" sz="1800" b="0" dirty="0" err="1"/>
              <a:t>utenti</a:t>
            </a:r>
            <a:r>
              <a:rPr lang="en-US" sz="1800" b="0" dirty="0"/>
              <a:t> a </a:t>
            </a:r>
            <a:r>
              <a:rPr lang="en-US" sz="1800" b="0" dirty="0" err="1"/>
              <a:t>visitare</a:t>
            </a:r>
            <a:r>
              <a:rPr lang="en-US" sz="1800" b="0" dirty="0"/>
              <a:t> la </a:t>
            </a:r>
            <a:r>
              <a:rPr lang="en-US" sz="1800" b="0" dirty="0" err="1"/>
              <a:t>vostra</a:t>
            </a:r>
            <a:r>
              <a:rPr lang="en-US" sz="1800" b="0" dirty="0"/>
              <a:t> area. </a:t>
            </a:r>
          </a:p>
          <a:p>
            <a:pPr lvl="0" indent="-457200" algn="just">
              <a:lnSpc>
                <a:spcPct val="160000"/>
              </a:lnSpc>
              <a:spcBef>
                <a:spcPts val="600"/>
              </a:spcBef>
              <a:spcAft>
                <a:spcPts val="600"/>
              </a:spcAft>
              <a:buSzPts val="1600"/>
              <a:buFont typeface="Noto Sans Symbols"/>
              <a:buChar char="✔"/>
            </a:pPr>
            <a:r>
              <a:rPr lang="en-US" sz="1800" b="0" dirty="0"/>
              <a:t>In </a:t>
            </a:r>
            <a:r>
              <a:rPr lang="en-US" sz="1800" b="0" dirty="0" err="1"/>
              <a:t>alternativa</a:t>
            </a:r>
            <a:r>
              <a:rPr lang="en-US" sz="1800" b="0" dirty="0"/>
              <a:t> ci </a:t>
            </a:r>
            <a:r>
              <a:rPr lang="en-US" sz="1800" b="0" dirty="0" err="1"/>
              <a:t>sono</a:t>
            </a:r>
            <a:r>
              <a:rPr lang="en-US" sz="1800" b="0" dirty="0"/>
              <a:t> </a:t>
            </a:r>
            <a:r>
              <a:rPr lang="en-US" sz="1800" b="0" dirty="0" err="1"/>
              <a:t>aziende</a:t>
            </a:r>
            <a:r>
              <a:rPr lang="en-US" sz="1800" b="0" dirty="0"/>
              <a:t> </a:t>
            </a:r>
            <a:r>
              <a:rPr lang="en-US" sz="1800" b="0" dirty="0" err="1"/>
              <a:t>che</a:t>
            </a:r>
            <a:r>
              <a:rPr lang="en-US" sz="1800" b="0" dirty="0"/>
              <a:t> </a:t>
            </a:r>
            <a:r>
              <a:rPr lang="en-US" sz="1800" b="0" dirty="0" err="1"/>
              <a:t>gestiscono</a:t>
            </a:r>
            <a:r>
              <a:rPr lang="en-US" sz="1800" b="0" dirty="0"/>
              <a:t> le </a:t>
            </a:r>
            <a:r>
              <a:rPr lang="en-US" sz="1800" b="0" dirty="0" err="1"/>
              <a:t>loro</a:t>
            </a:r>
            <a:r>
              <a:rPr lang="en-US" sz="1800" b="0" dirty="0"/>
              <a:t> </a:t>
            </a:r>
            <a:r>
              <a:rPr lang="en-US" sz="1800" b="0" dirty="0" err="1"/>
              <a:t>versioni</a:t>
            </a:r>
            <a:r>
              <a:rPr lang="en-US" sz="1800" b="0" dirty="0"/>
              <a:t> di </a:t>
            </a:r>
            <a:r>
              <a:rPr lang="en-US" sz="1800" b="0" dirty="0" err="1"/>
              <a:t>Opensimulator</a:t>
            </a:r>
            <a:r>
              <a:rPr lang="en-US" sz="1800" b="0" dirty="0"/>
              <a:t> sui </a:t>
            </a:r>
            <a:r>
              <a:rPr lang="en-US" sz="1800" b="0" dirty="0" err="1"/>
              <a:t>loro</a:t>
            </a:r>
            <a:r>
              <a:rPr lang="en-US" sz="1800" b="0" dirty="0"/>
              <a:t> server e </a:t>
            </a:r>
            <a:r>
              <a:rPr lang="en-US" sz="1800" b="0" dirty="0" err="1"/>
              <a:t>permettono</a:t>
            </a:r>
            <a:r>
              <a:rPr lang="en-US" sz="1800" b="0" dirty="0"/>
              <a:t> </a:t>
            </a:r>
            <a:r>
              <a:rPr lang="en-US" sz="1800" b="0" dirty="0" err="1"/>
              <a:t>agli</a:t>
            </a:r>
            <a:r>
              <a:rPr lang="en-US" sz="1800" b="0" dirty="0"/>
              <a:t> </a:t>
            </a:r>
            <a:r>
              <a:rPr lang="en-US" sz="1800" b="0" dirty="0" err="1"/>
              <a:t>utenti</a:t>
            </a:r>
            <a:r>
              <a:rPr lang="en-US" sz="1800" b="0" dirty="0"/>
              <a:t> di </a:t>
            </a:r>
            <a:r>
              <a:rPr lang="en-US" sz="1800" b="0" dirty="0" err="1"/>
              <a:t>creare</a:t>
            </a:r>
            <a:r>
              <a:rPr lang="en-US" sz="1800" b="0" dirty="0"/>
              <a:t> account e </a:t>
            </a:r>
            <a:r>
              <a:rPr lang="en-US" sz="1800" b="0" dirty="0" err="1"/>
              <a:t>possedere</a:t>
            </a:r>
            <a:r>
              <a:rPr lang="en-US" sz="1800" b="0" dirty="0"/>
              <a:t> </a:t>
            </a:r>
            <a:r>
              <a:rPr lang="en-US" sz="1800" b="0" dirty="0" err="1"/>
              <a:t>alcune</a:t>
            </a:r>
            <a:r>
              <a:rPr lang="en-US" sz="1800" b="0" dirty="0"/>
              <a:t> </a:t>
            </a:r>
            <a:r>
              <a:rPr lang="en-US" sz="1800" b="0" dirty="0" err="1"/>
              <a:t>aree</a:t>
            </a:r>
            <a:r>
              <a:rPr lang="en-US" sz="1800" b="0" dirty="0"/>
              <a:t> con </a:t>
            </a:r>
            <a:r>
              <a:rPr lang="en-US" sz="1800" b="0" dirty="0" err="1"/>
              <a:t>varie</a:t>
            </a:r>
            <a:r>
              <a:rPr lang="en-US" sz="1800" b="0" dirty="0"/>
              <a:t> </a:t>
            </a:r>
            <a:r>
              <a:rPr lang="en-US" sz="1800" b="0" dirty="0" err="1"/>
              <a:t>opzioni</a:t>
            </a:r>
            <a:r>
              <a:rPr lang="en-US" sz="1800" b="0" dirty="0"/>
              <a:t> di </a:t>
            </a:r>
            <a:r>
              <a:rPr lang="en-US" sz="1800" b="0" dirty="0" err="1"/>
              <a:t>abbonamento</a:t>
            </a:r>
            <a:r>
              <a:rPr lang="en-US" sz="1800" b="0" dirty="0"/>
              <a:t> (ad </a:t>
            </a:r>
            <a:r>
              <a:rPr lang="en-US" sz="1800" b="0" dirty="0" err="1"/>
              <a:t>esempio</a:t>
            </a:r>
            <a:r>
              <a:rPr lang="en-US" sz="1800" b="0" dirty="0"/>
              <a:t> </a:t>
            </a:r>
            <a:r>
              <a:rPr lang="en-US" sz="1800" b="0" dirty="0" err="1"/>
              <a:t>Kitely</a:t>
            </a:r>
            <a:r>
              <a:rPr lang="en-US" sz="1800" b="0" dirty="0"/>
              <a:t>).</a:t>
            </a:r>
            <a:endParaRPr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a:spLocks noGrp="1"/>
          </p:cNvSpPr>
          <p:nvPr>
            <p:ph type="title"/>
          </p:nvPr>
        </p:nvSpPr>
        <p:spPr>
          <a:xfrm>
            <a:off x="419100" y="507349"/>
            <a:ext cx="5791200" cy="677979"/>
          </a:xfrm>
          <a:prstGeom prst="rect">
            <a:avLst/>
          </a:prstGeom>
          <a:noFill/>
          <a:ln>
            <a:noFill/>
          </a:ln>
        </p:spPr>
        <p:txBody>
          <a:bodyPr spcFirstLastPara="1" wrap="square" lIns="91425" tIns="45700" rIns="91425" bIns="45700" anchor="b" anchorCtr="0">
            <a:normAutofit/>
          </a:bodyPr>
          <a:lstStyle/>
          <a:p>
            <a:pPr lvl="0"/>
            <a:r>
              <a:rPr lang="en-US" dirty="0" err="1"/>
              <a:t>Opzioni</a:t>
            </a:r>
            <a:r>
              <a:rPr lang="en-US" dirty="0"/>
              <a:t> di hosting</a:t>
            </a:r>
            <a:endParaRPr dirty="0"/>
          </a:p>
        </p:txBody>
      </p:sp>
      <p:sp>
        <p:nvSpPr>
          <p:cNvPr id="138" name="Google Shape;138;p7"/>
          <p:cNvSpPr txBox="1">
            <a:spLocks noGrp="1"/>
          </p:cNvSpPr>
          <p:nvPr>
            <p:ph type="body" idx="1"/>
          </p:nvPr>
        </p:nvSpPr>
        <p:spPr>
          <a:xfrm>
            <a:off x="27065" y="1844824"/>
            <a:ext cx="8856984" cy="4166837"/>
          </a:xfrm>
          <a:prstGeom prst="rect">
            <a:avLst/>
          </a:prstGeom>
          <a:noFill/>
          <a:ln>
            <a:noFill/>
          </a:ln>
        </p:spPr>
        <p:txBody>
          <a:bodyPr spcFirstLastPara="1" wrap="square" lIns="91425" tIns="45700" rIns="91425" bIns="45700" anchor="t" anchorCtr="0">
            <a:normAutofit/>
          </a:bodyPr>
          <a:lstStyle/>
          <a:p>
            <a:pPr marL="457200" lvl="0" indent="-457200" algn="just" rtl="0">
              <a:lnSpc>
                <a:spcPct val="150000"/>
              </a:lnSpc>
              <a:spcBef>
                <a:spcPts val="600"/>
              </a:spcBef>
              <a:spcAft>
                <a:spcPts val="600"/>
              </a:spcAft>
              <a:buClr>
                <a:schemeClr val="dk1"/>
              </a:buClr>
              <a:buSzPts val="1600"/>
              <a:buFont typeface="Noto Sans Symbols"/>
              <a:buChar char="✔"/>
            </a:pPr>
            <a:r>
              <a:rPr lang="en-US" sz="1800" dirty="0"/>
              <a:t>Advantages</a:t>
            </a:r>
            <a:r>
              <a:rPr lang="en-US" sz="1800" b="0" dirty="0">
                <a:latin typeface="Arial"/>
                <a:ea typeface="Arial"/>
                <a:cs typeface="Arial"/>
                <a:sym typeface="Arial"/>
              </a:rPr>
              <a:t>:  You don’t need a server and particular networking / ICT knowledge. You don’t spend time to configure the World. You can focus on creating content in your World. You become easily accessible from other users (If you want) and you may have access to a  marketplace of available content to buy and use.</a:t>
            </a:r>
            <a:endParaRPr sz="1800" dirty="0"/>
          </a:p>
          <a:p>
            <a:pPr marL="457200" lvl="0" indent="-457200" algn="just" rtl="0">
              <a:lnSpc>
                <a:spcPct val="150000"/>
              </a:lnSpc>
              <a:spcBef>
                <a:spcPts val="600"/>
              </a:spcBef>
              <a:spcAft>
                <a:spcPts val="600"/>
              </a:spcAft>
              <a:buClr>
                <a:schemeClr val="dk1"/>
              </a:buClr>
              <a:buSzPts val="1600"/>
              <a:buFont typeface="Noto Sans Symbols"/>
              <a:buChar char="✔"/>
            </a:pPr>
            <a:r>
              <a:rPr lang="en-US" sz="1800" dirty="0"/>
              <a:t>Disadvantages</a:t>
            </a:r>
            <a:r>
              <a:rPr lang="en-US" sz="1800" b="0" dirty="0">
                <a:latin typeface="Arial"/>
                <a:ea typeface="Arial"/>
                <a:cs typeface="Arial"/>
                <a:sym typeface="Arial"/>
              </a:rPr>
              <a:t>: You don’t have the freedom to configure the World in great detail. You usually have to pay some monthly subscription to keep the area you have created. You rely on remote servers and good internet connection is required.</a:t>
            </a:r>
            <a:endParaRPr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a:spLocks noGrp="1"/>
          </p:cNvSpPr>
          <p:nvPr>
            <p:ph type="title"/>
          </p:nvPr>
        </p:nvSpPr>
        <p:spPr>
          <a:xfrm>
            <a:off x="419100" y="446130"/>
            <a:ext cx="5791200" cy="800418"/>
          </a:xfrm>
          <a:prstGeom prst="rect">
            <a:avLst/>
          </a:prstGeom>
          <a:noFill/>
          <a:ln>
            <a:noFill/>
          </a:ln>
        </p:spPr>
        <p:txBody>
          <a:bodyPr spcFirstLastPara="1" wrap="square" lIns="91425" tIns="45700" rIns="91425" bIns="45700" anchor="b" anchorCtr="0">
            <a:normAutofit/>
          </a:bodyPr>
          <a:lstStyle/>
          <a:p>
            <a:pPr lvl="0"/>
            <a:r>
              <a:rPr lang="en-US" dirty="0" err="1"/>
              <a:t>Utilizzare</a:t>
            </a:r>
            <a:r>
              <a:rPr lang="en-US" dirty="0"/>
              <a:t> proprio server</a:t>
            </a:r>
            <a:endParaRPr dirty="0"/>
          </a:p>
        </p:txBody>
      </p:sp>
      <p:sp>
        <p:nvSpPr>
          <p:cNvPr id="144" name="Google Shape;144;p8"/>
          <p:cNvSpPr txBox="1">
            <a:spLocks noGrp="1"/>
          </p:cNvSpPr>
          <p:nvPr>
            <p:ph type="body" idx="1"/>
          </p:nvPr>
        </p:nvSpPr>
        <p:spPr>
          <a:xfrm>
            <a:off x="27065" y="1844824"/>
            <a:ext cx="8856984" cy="2282675"/>
          </a:xfrm>
          <a:prstGeom prst="rect">
            <a:avLst/>
          </a:prstGeom>
          <a:noFill/>
          <a:ln>
            <a:noFill/>
          </a:ln>
        </p:spPr>
        <p:txBody>
          <a:bodyPr spcFirstLastPara="1" wrap="square" lIns="91425" tIns="45700" rIns="91425" bIns="45700" anchor="t" anchorCtr="0">
            <a:noAutofit/>
          </a:bodyPr>
          <a:lstStyle/>
          <a:p>
            <a:pPr lvl="0" indent="-457200" algn="just">
              <a:lnSpc>
                <a:spcPct val="150000"/>
              </a:lnSpc>
              <a:spcBef>
                <a:spcPts val="600"/>
              </a:spcBef>
              <a:spcAft>
                <a:spcPts val="600"/>
              </a:spcAft>
              <a:buSzPts val="1600"/>
              <a:buFont typeface="Noto Sans Symbols"/>
              <a:buChar char="✔"/>
            </a:pPr>
            <a:r>
              <a:rPr lang="en-US" sz="1800" b="0" dirty="0" err="1"/>
              <a:t>Opensimulator</a:t>
            </a:r>
            <a:r>
              <a:rPr lang="en-US" sz="1800" b="0" dirty="0"/>
              <a:t>, </a:t>
            </a:r>
            <a:r>
              <a:rPr lang="en-US" sz="1800" b="0" dirty="0" err="1"/>
              <a:t>invece</a:t>
            </a:r>
            <a:r>
              <a:rPr lang="en-US" sz="1800" b="0" dirty="0"/>
              <a:t>, </a:t>
            </a:r>
            <a:r>
              <a:rPr lang="en-US" sz="1800" b="0" dirty="0" err="1"/>
              <a:t>è</a:t>
            </a:r>
            <a:r>
              <a:rPr lang="en-US" sz="1800" b="0" dirty="0"/>
              <a:t> </a:t>
            </a:r>
            <a:r>
              <a:rPr lang="en-US" sz="1800" b="0" dirty="0" err="1"/>
              <a:t>una</a:t>
            </a:r>
            <a:r>
              <a:rPr lang="en-US" sz="1800" b="0" dirty="0"/>
              <a:t> </a:t>
            </a:r>
            <a:r>
              <a:rPr lang="en-US" sz="1800" b="0" dirty="0" err="1"/>
              <a:t>versione</a:t>
            </a:r>
            <a:r>
              <a:rPr lang="en-US" sz="1800" b="0" dirty="0"/>
              <a:t> open source di </a:t>
            </a:r>
            <a:r>
              <a:rPr lang="en-US" sz="1800" b="0" dirty="0" err="1"/>
              <a:t>Secondlife</a:t>
            </a:r>
            <a:r>
              <a:rPr lang="en-US" sz="1800" b="0" dirty="0"/>
              <a:t> </a:t>
            </a:r>
            <a:r>
              <a:rPr lang="en-US" sz="1800" b="0" dirty="0" err="1"/>
              <a:t>che</a:t>
            </a:r>
            <a:r>
              <a:rPr lang="en-US" sz="1800" b="0" dirty="0"/>
              <a:t> </a:t>
            </a:r>
            <a:r>
              <a:rPr lang="en-US" sz="1800" b="0" dirty="0" err="1"/>
              <a:t>chiunque</a:t>
            </a:r>
            <a:r>
              <a:rPr lang="en-US" sz="1800" b="0" dirty="0"/>
              <a:t> </a:t>
            </a:r>
            <a:r>
              <a:rPr lang="en-US" sz="1800" b="0" dirty="0" err="1"/>
              <a:t>può</a:t>
            </a:r>
            <a:r>
              <a:rPr lang="en-US" sz="1800" b="0" dirty="0"/>
              <a:t> </a:t>
            </a:r>
            <a:r>
              <a:rPr lang="en-US" sz="1800" b="0" dirty="0" err="1"/>
              <a:t>scaricare</a:t>
            </a:r>
            <a:r>
              <a:rPr lang="en-US" sz="1800" b="0" dirty="0"/>
              <a:t> ed </a:t>
            </a:r>
            <a:r>
              <a:rPr lang="en-US" sz="1800" b="0" dirty="0" err="1"/>
              <a:t>eseguire</a:t>
            </a:r>
            <a:r>
              <a:rPr lang="en-US" sz="1800" b="0" dirty="0"/>
              <a:t> </a:t>
            </a:r>
            <a:r>
              <a:rPr lang="en-US" sz="1800" b="0" dirty="0" err="1"/>
              <a:t>sul</a:t>
            </a:r>
            <a:r>
              <a:rPr lang="en-US" sz="1800" b="0" dirty="0"/>
              <a:t> proprio computer/server. Si </a:t>
            </a:r>
            <a:r>
              <a:rPr lang="en-US" sz="1800" b="0" dirty="0" err="1"/>
              <a:t>è</a:t>
            </a:r>
            <a:r>
              <a:rPr lang="en-US" sz="1800" b="0" dirty="0"/>
              <a:t> </a:t>
            </a:r>
            <a:r>
              <a:rPr lang="en-US" sz="1800" b="0" dirty="0" err="1"/>
              <a:t>liberi</a:t>
            </a:r>
            <a:r>
              <a:rPr lang="en-US" sz="1800" b="0" dirty="0"/>
              <a:t> di </a:t>
            </a:r>
            <a:r>
              <a:rPr lang="en-US" sz="1800" b="0" dirty="0" err="1"/>
              <a:t>configurare</a:t>
            </a:r>
            <a:r>
              <a:rPr lang="en-US" sz="1800" b="0" dirty="0"/>
              <a:t> la </a:t>
            </a:r>
            <a:r>
              <a:rPr lang="en-US" sz="1800" b="0" dirty="0" err="1"/>
              <a:t>piattaforma</a:t>
            </a:r>
            <a:r>
              <a:rPr lang="en-US" sz="1800" b="0" dirty="0"/>
              <a:t> come </a:t>
            </a:r>
            <a:r>
              <a:rPr lang="en-US" sz="1800" b="0" dirty="0" err="1"/>
              <a:t>preferite</a:t>
            </a:r>
            <a:r>
              <a:rPr lang="en-US" sz="1800" b="0" dirty="0"/>
              <a:t> e di </a:t>
            </a:r>
            <a:r>
              <a:rPr lang="en-US" sz="1800" b="0" dirty="0" err="1"/>
              <a:t>avere</a:t>
            </a:r>
            <a:r>
              <a:rPr lang="en-US" sz="1800" b="0" dirty="0"/>
              <a:t> </a:t>
            </a:r>
            <a:r>
              <a:rPr lang="en-US" sz="1800" b="0" dirty="0" err="1"/>
              <a:t>tutte</a:t>
            </a:r>
            <a:r>
              <a:rPr lang="en-US" sz="1800" b="0" dirty="0"/>
              <a:t> le </a:t>
            </a:r>
            <a:r>
              <a:rPr lang="en-US" sz="1800" b="0" dirty="0" err="1"/>
              <a:t>aree</a:t>
            </a:r>
            <a:r>
              <a:rPr lang="en-US" sz="1800" b="0" dirty="0"/>
              <a:t> </a:t>
            </a:r>
            <a:r>
              <a:rPr lang="en-US" sz="1800" b="0" dirty="0" err="1"/>
              <a:t>che</a:t>
            </a:r>
            <a:r>
              <a:rPr lang="en-US" sz="1800" b="0" dirty="0"/>
              <a:t> desiderate. </a:t>
            </a:r>
            <a:r>
              <a:rPr lang="en-US" sz="1800" b="0" dirty="0" err="1"/>
              <a:t>È</a:t>
            </a:r>
            <a:r>
              <a:rPr lang="en-US" sz="1800" b="0" dirty="0"/>
              <a:t> </a:t>
            </a:r>
            <a:r>
              <a:rPr lang="en-US" sz="1800" b="0" dirty="0" err="1"/>
              <a:t>anche</a:t>
            </a:r>
            <a:r>
              <a:rPr lang="en-US" sz="1800" b="0" dirty="0"/>
              <a:t> </a:t>
            </a:r>
            <a:r>
              <a:rPr lang="en-US" sz="1800" b="0" dirty="0" err="1"/>
              <a:t>possibile</a:t>
            </a:r>
            <a:r>
              <a:rPr lang="en-US" sz="1800" b="0" dirty="0"/>
              <a:t> </a:t>
            </a:r>
            <a:r>
              <a:rPr lang="en-US" sz="1800" b="0" dirty="0" err="1"/>
              <a:t>collegare</a:t>
            </a:r>
            <a:r>
              <a:rPr lang="en-US" sz="1800" b="0" dirty="0"/>
              <a:t> il proprio mondo locale a </a:t>
            </a:r>
            <a:r>
              <a:rPr lang="en-US" sz="1800" b="0" dirty="0" err="1"/>
              <a:t>griglie</a:t>
            </a:r>
            <a:r>
              <a:rPr lang="en-US" sz="1800" b="0" dirty="0"/>
              <a:t> di </a:t>
            </a:r>
            <a:r>
              <a:rPr lang="en-US" sz="1800" b="0" dirty="0" err="1"/>
              <a:t>altri</a:t>
            </a:r>
            <a:r>
              <a:rPr lang="en-US" sz="1800" b="0" dirty="0"/>
              <a:t> </a:t>
            </a:r>
            <a:r>
              <a:rPr lang="en-US" sz="1800" b="0" dirty="0" err="1"/>
              <a:t>mondi</a:t>
            </a:r>
            <a:r>
              <a:rPr lang="en-US" sz="1800" b="0" dirty="0"/>
              <a:t> per </a:t>
            </a:r>
            <a:r>
              <a:rPr lang="en-US" sz="1800" b="0" dirty="0" err="1"/>
              <a:t>renderlo</a:t>
            </a:r>
            <a:r>
              <a:rPr lang="en-US" sz="1800" b="0" dirty="0"/>
              <a:t> </a:t>
            </a:r>
            <a:r>
              <a:rPr lang="en-US" sz="1800" b="0" dirty="0" err="1"/>
              <a:t>facilmente</a:t>
            </a:r>
            <a:r>
              <a:rPr lang="en-US" sz="1800" b="0" dirty="0"/>
              <a:t> </a:t>
            </a:r>
            <a:r>
              <a:rPr lang="en-US" sz="1800" b="0" dirty="0" err="1"/>
              <a:t>accessibile</a:t>
            </a:r>
            <a:r>
              <a:rPr lang="en-US" sz="1800" b="0" dirty="0"/>
              <a:t> da </a:t>
            </a:r>
            <a:r>
              <a:rPr lang="en-US" sz="1800" b="0" dirty="0" err="1"/>
              <a:t>questi</a:t>
            </a:r>
            <a:r>
              <a:rPr lang="en-US" sz="1800" b="0" dirty="0"/>
              <a:t> </a:t>
            </a:r>
            <a:r>
              <a:rPr lang="en-US" sz="1800" b="0" dirty="0" err="1"/>
              <a:t>ultimi</a:t>
            </a:r>
            <a:r>
              <a:rPr lang="en-US" sz="1800" b="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a:spLocks noGrp="1"/>
          </p:cNvSpPr>
          <p:nvPr>
            <p:ph type="title"/>
          </p:nvPr>
        </p:nvSpPr>
        <p:spPr>
          <a:xfrm>
            <a:off x="469900" y="507349"/>
            <a:ext cx="5791200" cy="677979"/>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C000"/>
              </a:buClr>
              <a:buSzPts val="3600"/>
              <a:buFont typeface="Arial"/>
              <a:buNone/>
            </a:pPr>
            <a:r>
              <a:rPr lang="en-US" dirty="0" err="1"/>
              <a:t>Utilizzare</a:t>
            </a:r>
            <a:r>
              <a:rPr lang="en-US" dirty="0"/>
              <a:t> proprio server</a:t>
            </a:r>
            <a:endParaRPr dirty="0"/>
          </a:p>
        </p:txBody>
      </p:sp>
      <p:sp>
        <p:nvSpPr>
          <p:cNvPr id="150" name="Google Shape;150;p9"/>
          <p:cNvSpPr txBox="1">
            <a:spLocks noGrp="1"/>
          </p:cNvSpPr>
          <p:nvPr>
            <p:ph type="body" idx="1"/>
          </p:nvPr>
        </p:nvSpPr>
        <p:spPr>
          <a:xfrm>
            <a:off x="27065" y="1844825"/>
            <a:ext cx="8856984" cy="3209776"/>
          </a:xfrm>
          <a:prstGeom prst="rect">
            <a:avLst/>
          </a:prstGeom>
          <a:noFill/>
          <a:ln>
            <a:noFill/>
          </a:ln>
        </p:spPr>
        <p:txBody>
          <a:bodyPr spcFirstLastPara="1" wrap="square" lIns="91425" tIns="45700" rIns="91425" bIns="45700" anchor="t" anchorCtr="0">
            <a:normAutofit fontScale="92500"/>
          </a:bodyPr>
          <a:lstStyle/>
          <a:p>
            <a:pPr lvl="0" indent="-457200" algn="just">
              <a:lnSpc>
                <a:spcPct val="160000"/>
              </a:lnSpc>
              <a:spcBef>
                <a:spcPts val="600"/>
              </a:spcBef>
              <a:spcAft>
                <a:spcPts val="600"/>
              </a:spcAft>
              <a:buSzPts val="1600"/>
              <a:buFont typeface="Noto Sans Symbols"/>
              <a:buChar char="✔"/>
            </a:pPr>
            <a:r>
              <a:rPr lang="en-US" sz="1800" b="0" u="sng" dirty="0" err="1"/>
              <a:t>Vantaggi</a:t>
            </a:r>
            <a:r>
              <a:rPr lang="en-US" sz="1800" b="0" dirty="0"/>
              <a:t>: Si </a:t>
            </a:r>
            <a:r>
              <a:rPr lang="en-US" sz="1800" b="0" dirty="0" err="1"/>
              <a:t>può</a:t>
            </a:r>
            <a:r>
              <a:rPr lang="en-US" sz="1800" b="0" dirty="0"/>
              <a:t> </a:t>
            </a:r>
            <a:r>
              <a:rPr lang="en-US" sz="1800" b="0" dirty="0" err="1"/>
              <a:t>configurare</a:t>
            </a:r>
            <a:r>
              <a:rPr lang="en-US" sz="1800" b="0" dirty="0"/>
              <a:t> in </a:t>
            </a:r>
            <a:r>
              <a:rPr lang="en-US" sz="1800" b="0" dirty="0" err="1"/>
              <a:t>dettaglio</a:t>
            </a:r>
            <a:r>
              <a:rPr lang="en-US" sz="1800" b="0" dirty="0"/>
              <a:t> </a:t>
            </a:r>
            <a:r>
              <a:rPr lang="en-US" sz="1800" b="0" dirty="0" err="1"/>
              <a:t>i</a:t>
            </a:r>
            <a:r>
              <a:rPr lang="en-US" sz="1800" b="0" dirty="0"/>
              <a:t> </a:t>
            </a:r>
            <a:r>
              <a:rPr lang="en-US" sz="1800" b="0" dirty="0" err="1"/>
              <a:t>parametri</a:t>
            </a:r>
            <a:r>
              <a:rPr lang="en-US" sz="1800" b="0" dirty="0"/>
              <a:t> del mondo 3D senza </a:t>
            </a:r>
            <a:r>
              <a:rPr lang="en-US" sz="1800" b="0" dirty="0" err="1"/>
              <a:t>restrizioni</a:t>
            </a:r>
            <a:r>
              <a:rPr lang="en-US" sz="1800" b="0" dirty="0"/>
              <a:t>. Si </a:t>
            </a:r>
            <a:r>
              <a:rPr lang="en-US" sz="1800" b="0" dirty="0" err="1"/>
              <a:t>possono</a:t>
            </a:r>
            <a:r>
              <a:rPr lang="en-US" sz="1800" b="0" dirty="0"/>
              <a:t> </a:t>
            </a:r>
            <a:r>
              <a:rPr lang="en-US" sz="1800" b="0" dirty="0" err="1"/>
              <a:t>avere</a:t>
            </a:r>
            <a:r>
              <a:rPr lang="en-US" sz="1800" b="0" dirty="0"/>
              <a:t> </a:t>
            </a:r>
            <a:r>
              <a:rPr lang="en-US" sz="1800" b="0" dirty="0" err="1"/>
              <a:t>gratuitamente</a:t>
            </a:r>
            <a:r>
              <a:rPr lang="en-US" sz="1800" b="0" dirty="0"/>
              <a:t> </a:t>
            </a:r>
            <a:r>
              <a:rPr lang="en-US" sz="1800" b="0" dirty="0" err="1"/>
              <a:t>tutte</a:t>
            </a:r>
            <a:r>
              <a:rPr lang="en-US" sz="1800" b="0" dirty="0"/>
              <a:t> le </a:t>
            </a:r>
            <a:r>
              <a:rPr lang="en-US" sz="1800" b="0" dirty="0" err="1"/>
              <a:t>aree</a:t>
            </a:r>
            <a:r>
              <a:rPr lang="en-US" sz="1800" b="0" dirty="0"/>
              <a:t> </a:t>
            </a:r>
            <a:r>
              <a:rPr lang="en-US" sz="1800" b="0" dirty="0" err="1"/>
              <a:t>che</a:t>
            </a:r>
            <a:r>
              <a:rPr lang="en-US" sz="1800" b="0" dirty="0"/>
              <a:t> </a:t>
            </a:r>
            <a:r>
              <a:rPr lang="en-US" sz="1800" b="0" dirty="0" err="1"/>
              <a:t>si</a:t>
            </a:r>
            <a:r>
              <a:rPr lang="en-US" sz="1800" b="0" dirty="0"/>
              <a:t> </a:t>
            </a:r>
            <a:r>
              <a:rPr lang="en-US" sz="1800" b="0" dirty="0" err="1"/>
              <a:t>vuole</a:t>
            </a:r>
            <a:r>
              <a:rPr lang="en-US" sz="1800" b="0" dirty="0"/>
              <a:t>. </a:t>
            </a:r>
            <a:r>
              <a:rPr lang="en-US" sz="1800" b="0" dirty="0" err="1"/>
              <a:t>È</a:t>
            </a:r>
            <a:r>
              <a:rPr lang="en-US" sz="1800" b="0" dirty="0"/>
              <a:t> </a:t>
            </a:r>
            <a:r>
              <a:rPr lang="en-US" sz="1800" b="0" dirty="0" err="1"/>
              <a:t>possibile</a:t>
            </a:r>
            <a:r>
              <a:rPr lang="en-US" sz="1800" b="0" dirty="0"/>
              <a:t> </a:t>
            </a:r>
            <a:r>
              <a:rPr lang="en-US" sz="1800" b="0" dirty="0" err="1"/>
              <a:t>utilizzarlo</a:t>
            </a:r>
            <a:r>
              <a:rPr lang="en-US" sz="1800" b="0" dirty="0"/>
              <a:t> </a:t>
            </a:r>
            <a:r>
              <a:rPr lang="en-US" sz="1800" b="0" dirty="0" err="1"/>
              <a:t>nella</a:t>
            </a:r>
            <a:r>
              <a:rPr lang="en-US" sz="1800" b="0" dirty="0"/>
              <a:t> propria rete locale, </a:t>
            </a:r>
            <a:r>
              <a:rPr lang="en-US" sz="1800" b="0" dirty="0" err="1"/>
              <a:t>quindi</a:t>
            </a:r>
            <a:r>
              <a:rPr lang="en-US" sz="1800" b="0" dirty="0"/>
              <a:t> non </a:t>
            </a:r>
            <a:r>
              <a:rPr lang="en-US" sz="1800" b="0" dirty="0" err="1"/>
              <a:t>è</a:t>
            </a:r>
            <a:r>
              <a:rPr lang="en-US" sz="1800" b="0" dirty="0"/>
              <a:t> </a:t>
            </a:r>
            <a:r>
              <a:rPr lang="en-US" sz="1800" b="0" dirty="0" err="1"/>
              <a:t>necessaria</a:t>
            </a:r>
            <a:r>
              <a:rPr lang="en-US" sz="1800" b="0" dirty="0"/>
              <a:t> la </a:t>
            </a:r>
            <a:r>
              <a:rPr lang="en-US" sz="1800" b="0" dirty="0" err="1"/>
              <a:t>connessione</a:t>
            </a:r>
            <a:r>
              <a:rPr lang="en-US" sz="1800" b="0" dirty="0"/>
              <a:t> a Internet.</a:t>
            </a:r>
          </a:p>
          <a:p>
            <a:pPr lvl="0" indent="-457200" algn="just">
              <a:lnSpc>
                <a:spcPct val="160000"/>
              </a:lnSpc>
              <a:spcBef>
                <a:spcPts val="600"/>
              </a:spcBef>
              <a:spcAft>
                <a:spcPts val="600"/>
              </a:spcAft>
              <a:buSzPts val="1600"/>
              <a:buFont typeface="Noto Sans Symbols"/>
              <a:buChar char="✔"/>
            </a:pPr>
            <a:r>
              <a:rPr lang="en-US" sz="1800" b="0" u="sng" dirty="0" err="1"/>
              <a:t>Svantaggi</a:t>
            </a:r>
            <a:r>
              <a:rPr lang="en-US" sz="1800" b="0" dirty="0"/>
              <a:t>: </a:t>
            </a:r>
            <a:r>
              <a:rPr lang="en-US" sz="1800" b="0" dirty="0" err="1"/>
              <a:t>È</a:t>
            </a:r>
            <a:r>
              <a:rPr lang="en-US" sz="1800" b="0" dirty="0"/>
              <a:t> </a:t>
            </a:r>
            <a:r>
              <a:rPr lang="en-US" sz="1800" b="0" dirty="0" err="1"/>
              <a:t>necessario</a:t>
            </a:r>
            <a:r>
              <a:rPr lang="en-US" sz="1800" b="0" dirty="0"/>
              <a:t> </a:t>
            </a:r>
            <a:r>
              <a:rPr lang="en-US" sz="1800" b="0" dirty="0" err="1"/>
              <a:t>investire</a:t>
            </a:r>
            <a:r>
              <a:rPr lang="en-US" sz="1800" b="0" dirty="0"/>
              <a:t> un po' di tempo per </a:t>
            </a:r>
            <a:r>
              <a:rPr lang="en-US" sz="1800" b="0" dirty="0" err="1"/>
              <a:t>installare</a:t>
            </a:r>
            <a:r>
              <a:rPr lang="en-US" sz="1800" b="0" dirty="0"/>
              <a:t>, </a:t>
            </a:r>
            <a:r>
              <a:rPr lang="en-US" sz="1800" b="0" dirty="0" err="1"/>
              <a:t>configurare</a:t>
            </a:r>
            <a:r>
              <a:rPr lang="en-US" sz="1800" b="0" dirty="0"/>
              <a:t> e </a:t>
            </a:r>
            <a:r>
              <a:rPr lang="en-US" sz="1800" b="0" dirty="0" err="1"/>
              <a:t>mantenere</a:t>
            </a:r>
            <a:r>
              <a:rPr lang="en-US" sz="1800" b="0" dirty="0"/>
              <a:t> il mondo 3D e </a:t>
            </a:r>
            <a:r>
              <a:rPr lang="en-US" sz="1800" b="0" dirty="0" err="1"/>
              <a:t>sono</a:t>
            </a:r>
            <a:r>
              <a:rPr lang="en-US" sz="1800" b="0" dirty="0"/>
              <a:t> </a:t>
            </a:r>
            <a:r>
              <a:rPr lang="en-US" sz="1800" b="0" dirty="0" err="1"/>
              <a:t>richieste</a:t>
            </a:r>
            <a:r>
              <a:rPr lang="en-US" sz="1800" b="0" dirty="0"/>
              <a:t> </a:t>
            </a:r>
            <a:r>
              <a:rPr lang="en-US" sz="1800" b="0" dirty="0" err="1"/>
              <a:t>alcune</a:t>
            </a:r>
            <a:r>
              <a:rPr lang="en-US" sz="1800" b="0" dirty="0"/>
              <a:t> </a:t>
            </a:r>
            <a:r>
              <a:rPr lang="en-US" sz="1800" b="0" dirty="0" err="1"/>
              <a:t>competenze</a:t>
            </a:r>
            <a:r>
              <a:rPr lang="en-US" sz="1800" b="0" dirty="0"/>
              <a:t> di rete/informatica. Il vostro mondo non </a:t>
            </a:r>
            <a:r>
              <a:rPr lang="en-US" sz="1800" b="0" dirty="0" err="1"/>
              <a:t>sarà</a:t>
            </a:r>
            <a:r>
              <a:rPr lang="en-US" sz="1800" b="0" dirty="0"/>
              <a:t> </a:t>
            </a:r>
            <a:r>
              <a:rPr lang="en-US" sz="1800" b="0" dirty="0" err="1"/>
              <a:t>facilmente</a:t>
            </a:r>
            <a:r>
              <a:rPr lang="en-US" sz="1800" b="0" dirty="0"/>
              <a:t> </a:t>
            </a:r>
            <a:r>
              <a:rPr lang="en-US" sz="1800" b="0" dirty="0" err="1"/>
              <a:t>scoperto</a:t>
            </a:r>
            <a:r>
              <a:rPr lang="en-US" sz="1800" b="0" dirty="0"/>
              <a:t> e </a:t>
            </a:r>
            <a:r>
              <a:rPr lang="en-US" sz="1800" b="0" dirty="0" err="1"/>
              <a:t>visitato</a:t>
            </a:r>
            <a:r>
              <a:rPr lang="en-US" sz="1800" b="0" dirty="0"/>
              <a:t> da </a:t>
            </a:r>
            <a:r>
              <a:rPr lang="en-US" sz="1800" b="0" dirty="0" err="1"/>
              <a:t>altri</a:t>
            </a:r>
            <a:r>
              <a:rPr lang="en-US" sz="1800" b="0" dirty="0"/>
              <a:t> </a:t>
            </a:r>
            <a:r>
              <a:rPr lang="en-US" sz="1800" b="0" dirty="0" err="1"/>
              <a:t>utenti</a:t>
            </a:r>
            <a:r>
              <a:rPr lang="en-US" sz="1800" b="0" dirty="0"/>
              <a:t>.</a:t>
            </a:r>
          </a:p>
        </p:txBody>
      </p:sp>
    </p:spTree>
  </p:cSld>
  <p:clrMapOvr>
    <a:masterClrMapping/>
  </p:clrMapOvr>
</p:sld>
</file>

<file path=ppt/theme/theme1.xml><?xml version="1.0" encoding="utf-8"?>
<a:theme xmlns:a="http://schemas.openxmlformats.org/drawingml/2006/main" name="Základné">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609</Words>
  <Application>Microsoft Office PowerPoint</Application>
  <PresentationFormat>On-screen Show (4:3)</PresentationFormat>
  <Paragraphs>26</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Verdana</vt:lpstr>
      <vt:lpstr>Noto Sans Symbols</vt:lpstr>
      <vt:lpstr>Arial</vt:lpstr>
      <vt:lpstr>Arial Black</vt:lpstr>
      <vt:lpstr>Základné</vt:lpstr>
      <vt:lpstr>1. Introduzione</vt:lpstr>
      <vt:lpstr>OPENSIMULATOR</vt:lpstr>
      <vt:lpstr>Architettura</vt:lpstr>
      <vt:lpstr>Architettura</vt:lpstr>
      <vt:lpstr>Architettura</vt:lpstr>
      <vt:lpstr>Opzioni di hosting</vt:lpstr>
      <vt:lpstr>Opzioni di hosting</vt:lpstr>
      <vt:lpstr>Utilizzare proprio server</vt:lpstr>
      <vt:lpstr>Utilizzare proprio server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Introduzione</dc:title>
  <dc:creator>Zuzana Palková</dc:creator>
  <cp:lastModifiedBy>Athanasios Christopoulos</cp:lastModifiedBy>
  <cp:revision>2</cp:revision>
  <dcterms:created xsi:type="dcterms:W3CDTF">2019-02-10T21:49:04Z</dcterms:created>
  <dcterms:modified xsi:type="dcterms:W3CDTF">2022-09-17T08:37:40Z</dcterms:modified>
</cp:coreProperties>
</file>