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93" r:id="rId4"/>
    <p:sldId id="272" r:id="rId5"/>
    <p:sldId id="294" r:id="rId6"/>
    <p:sldId id="295" r:id="rId7"/>
    <p:sldId id="296" r:id="rId8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29" autoAdjust="0"/>
    <p:restoredTop sz="93539" autoAdjust="0"/>
  </p:normalViewPr>
  <p:slideViewPr>
    <p:cSldViewPr>
      <p:cViewPr>
        <p:scale>
          <a:sx n="75" d="100"/>
          <a:sy n="75" d="100"/>
        </p:scale>
        <p:origin x="2352" y="7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restormviewer.org/download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pensimulator.org/wiki/Compatible_Viewers" TargetMode="External"/><Relationship Id="rId2" Type="http://schemas.openxmlformats.org/officeDocument/2006/relationships/hyperlink" Target="http://www.singularityviewer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3.	3D Viewers,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Inventario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, Tipi di file</a:t>
            </a:r>
            <a:b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</a:b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/>
              <a:t>3D VIEWERS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232248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Esistono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molti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tipi di client software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chiamati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viewer)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tutto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mondo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connettersi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ambienti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VR 3D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griglie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Second Life e OpenSimulator).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scelta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comunemente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è Firestorm,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cui ci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concentreremo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corso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Firestorm è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disponibile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all'indirizzo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  <a:hlinkClick r:id="rId2"/>
              </a:rPr>
              <a:t>http://www.firestormviewer.org/downloads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831622"/>
          </a:xfrm>
        </p:spPr>
        <p:txBody>
          <a:bodyPr/>
          <a:lstStyle/>
          <a:p>
            <a:r>
              <a:rPr lang="en-US" dirty="0"/>
              <a:t>3D VIEWERS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096852"/>
            <a:ext cx="8280920" cy="266429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Singularity Viewer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client per Second Life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OpenSimulator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sviluppato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modalità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open-source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alternativa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Firestorm Viewer. Il viewer Singularity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disponibile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all'indirizzo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  <a:hlinkClick r:id="rId2"/>
              </a:rPr>
              <a:t>http://www.singularityviewer.org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visualizzatori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compatibili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consultare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l'articolo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qui: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  <a:hlinkClick r:id="rId3"/>
              </a:rPr>
              <a:t>http://opensimulator.org/wiki/Compatible_Viewers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279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589" y="581154"/>
            <a:ext cx="5791200" cy="759614"/>
          </a:xfrm>
        </p:spPr>
        <p:txBody>
          <a:bodyPr/>
          <a:lstStyle/>
          <a:p>
            <a:r>
              <a:rPr lang="en-US" dirty="0"/>
              <a:t>INVENTORY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85332"/>
            <a:ext cx="6264696" cy="288032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avatar ha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inventario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file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organizzati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tipo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file.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accedervi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dal menu "Avatar -&gt;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Inventario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 (Ctrl + I).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cartelle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personalizzate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organizzare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file come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desidera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importanti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tipi di file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EB7946-426C-4EA8-B9CA-DE6C0343E35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484784"/>
            <a:ext cx="2123440" cy="46482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B603E29-7D94-4904-A25A-62114CE7C222}"/>
              </a:ext>
            </a:extLst>
          </p:cNvPr>
          <p:cNvSpPr txBox="1"/>
          <p:nvPr/>
        </p:nvSpPr>
        <p:spPr>
          <a:xfrm>
            <a:off x="927347" y="5102885"/>
            <a:ext cx="5616624" cy="132343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Animations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Body Parts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Clothing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Gestures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Landmarks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Notecards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Objects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Scripts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Sounds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/>
              <a:t>Textures</a:t>
            </a:r>
          </a:p>
        </p:txBody>
      </p:sp>
    </p:spTree>
    <p:extLst>
      <p:ext uri="{BB962C8B-B14F-4D97-AF65-F5344CB8AC3E}">
        <p14:creationId xmlns:p14="http://schemas.microsoft.com/office/powerpoint/2010/main" val="277565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/>
          <a:lstStyle/>
          <a:p>
            <a:r>
              <a:rPr lang="it-IT" i="1" dirty="0"/>
              <a:t>Tipi di file</a:t>
            </a:r>
            <a:r>
              <a:rPr lang="it-IT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88032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Arial (Body)"/>
                <a:cs typeface="Times New Roman" panose="02020603050405020304" pitchFamily="18" charset="0"/>
              </a:rPr>
              <a:t>Animations: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File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animazioni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formato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'.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bvh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'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eseguite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avatar (ad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corsa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seduta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onda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Arial (Body)"/>
                <a:cs typeface="Times New Roman" panose="02020603050405020304" pitchFamily="18" charset="0"/>
              </a:rPr>
              <a:t>Body Parts: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l'aspetto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un avatar. Ne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esistono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quattro tipi: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Capelli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Pelle, Forma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Occhi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Arial (Body)"/>
                <a:cs typeface="Times New Roman" panose="02020603050405020304" pitchFamily="18" charset="0"/>
              </a:rPr>
              <a:t>Clothing: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abbigliamento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indossati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da un avatar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proprio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abbigliamento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743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/>
          <a:lstStyle/>
          <a:p>
            <a:r>
              <a:rPr lang="it-IT" i="1" dirty="0"/>
              <a:t>Tipi di file</a:t>
            </a:r>
            <a:r>
              <a:rPr lang="it-IT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09634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Arial (Body)"/>
                <a:cs typeface="Times New Roman" panose="02020603050405020304" pitchFamily="18" charset="0"/>
              </a:rPr>
              <a:t>Gestures: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Animazioni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eseguite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dall'avatar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migliorare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comunicazione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Arial (Body)"/>
                <a:cs typeface="Times New Roman" panose="02020603050405020304" pitchFamily="18" charset="0"/>
              </a:rPr>
              <a:t>Landmarks: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File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localizzazione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salvare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destinazioni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preferite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teletrasportarsi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condividerle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Arial (Body)"/>
                <a:cs typeface="Times New Roman" panose="02020603050405020304" pitchFamily="18" charset="0"/>
              </a:rPr>
              <a:t>Notecards: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File di testo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funzionalità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aggiungere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collegamenti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file.</a:t>
            </a:r>
          </a:p>
        </p:txBody>
      </p:sp>
    </p:spTree>
    <p:extLst>
      <p:ext uri="{BB962C8B-B14F-4D97-AF65-F5344CB8AC3E}">
        <p14:creationId xmlns:p14="http://schemas.microsoft.com/office/powerpoint/2010/main" val="3190013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/>
          <a:lstStyle/>
          <a:p>
            <a:r>
              <a:rPr lang="it-IT" i="1" dirty="0"/>
              <a:t>Tipi di file</a:t>
            </a:r>
            <a:r>
              <a:rPr lang="it-IT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532" y="1844824"/>
            <a:ext cx="8424936" cy="396044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Arial (Body)"/>
                <a:cs typeface="Times New Roman" panose="02020603050405020304" pitchFamily="18" charset="0"/>
              </a:rPr>
              <a:t>Objects: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Si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tratta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semplici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complessi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inseriti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mondo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azione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comunemente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chiamata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"rez").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Arial (Body)"/>
                <a:cs typeface="Times New Roman" panose="02020603050405020304" pitchFamily="18" charset="0"/>
              </a:rPr>
              <a:t>Scripts: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File di testo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contenenti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codice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inserito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all'interno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comportamento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Arial (Body)"/>
                <a:cs typeface="Times New Roman" panose="02020603050405020304" pitchFamily="18" charset="0"/>
              </a:rPr>
              <a:t>Sounds: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File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formato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.wav)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inseriti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all'interno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attivati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tramite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script.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Arial (Body)"/>
                <a:cs typeface="Times New Roman" panose="02020603050405020304" pitchFamily="18" charset="0"/>
              </a:rPr>
              <a:t>Textures: 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File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immagine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applicati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alle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superfici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3D.</a:t>
            </a:r>
          </a:p>
        </p:txBody>
      </p:sp>
    </p:spTree>
    <p:extLst>
      <p:ext uri="{BB962C8B-B14F-4D97-AF65-F5344CB8AC3E}">
        <p14:creationId xmlns:p14="http://schemas.microsoft.com/office/powerpoint/2010/main" val="2499744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2574</TotalTime>
  <Words>421</Words>
  <Application>Microsoft Office PowerPoint</Application>
  <PresentationFormat>On-screen Show (4:3)</PresentationFormat>
  <Paragraphs>36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3. 3D Viewers, Inventario, Tipi di file </vt:lpstr>
      <vt:lpstr>3D VIEWERS</vt:lpstr>
      <vt:lpstr>3D VIEWERS</vt:lpstr>
      <vt:lpstr>INVENTORY</vt:lpstr>
      <vt:lpstr>Tipi di file </vt:lpstr>
      <vt:lpstr>Tipi di file </vt:lpstr>
      <vt:lpstr>Tipi di file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180</cp:revision>
  <cp:lastPrinted>2019-02-12T08:21:40Z</cp:lastPrinted>
  <dcterms:created xsi:type="dcterms:W3CDTF">2019-02-10T21:49:04Z</dcterms:created>
  <dcterms:modified xsi:type="dcterms:W3CDTF">2022-09-17T08:45:21Z</dcterms:modified>
</cp:coreProperties>
</file>