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7" autoAdjust="0"/>
    <p:restoredTop sz="73790" autoAdjust="0"/>
  </p:normalViewPr>
  <p:slideViewPr>
    <p:cSldViewPr>
      <p:cViewPr varScale="1">
        <p:scale>
          <a:sx n="114" d="100"/>
          <a:sy n="114" d="100"/>
        </p:scale>
        <p:origin x="13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Muut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sosiaaliset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verkostot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EF8E7B"/>
                </a:solidFill>
              </a:rPr>
              <a:t>Sosiaalisten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verkostojen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hyödyntäminen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opetuksessa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different, screenshot, several&#10;&#10;Description automatically generated">
            <a:extLst>
              <a:ext uri="{FF2B5EF4-FFF2-40B4-BE49-F238E27FC236}">
                <a16:creationId xmlns:a16="http://schemas.microsoft.com/office/drawing/2014/main" id="{86799D60-31D0-6C61-4444-69D14BC68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245" y="4221088"/>
            <a:ext cx="5005510" cy="23773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D85F82-3233-5D8E-33ED-4242167ECE66}"/>
              </a:ext>
            </a:extLst>
          </p:cNvPr>
          <p:cNvSpPr txBox="1"/>
          <p:nvPr/>
        </p:nvSpPr>
        <p:spPr>
          <a:xfrm>
            <a:off x="231117" y="5356932"/>
            <a:ext cx="163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Pinterest </a:t>
            </a:r>
            <a:r>
              <a:rPr lang="en-US" dirty="0" err="1"/>
              <a:t>opetuksessa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4866" y="1500046"/>
            <a:ext cx="6573132" cy="548838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Pin-</a:t>
            </a:r>
            <a:r>
              <a:rPr lang="en-GB" sz="1800" b="0" dirty="0" err="1">
                <a:solidFill>
                  <a:srgbClr val="000000"/>
                </a:solidFill>
              </a:rPr>
              <a:t>lisäykset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päivityksiä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jotka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näkyvät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Pinterestissa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6723933-DD51-96FB-65EF-3C4EB21AF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205765"/>
            <a:ext cx="5391419" cy="2078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3ECE13-EC16-0D9A-AE65-4447BCFF07CC}"/>
              </a:ext>
            </a:extLst>
          </p:cNvPr>
          <p:cNvSpPr txBox="1"/>
          <p:nvPr/>
        </p:nvSpPr>
        <p:spPr>
          <a:xfrm>
            <a:off x="429415" y="2726168"/>
            <a:ext cx="107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Pins</a:t>
            </a:r>
          </a:p>
        </p:txBody>
      </p:sp>
    </p:spTree>
    <p:extLst>
      <p:ext uri="{BB962C8B-B14F-4D97-AF65-F5344CB8AC3E}">
        <p14:creationId xmlns:p14="http://schemas.microsoft.com/office/powerpoint/2010/main" val="123284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6192688" cy="822920"/>
          </a:xfrm>
        </p:spPr>
        <p:txBody>
          <a:bodyPr/>
          <a:lstStyle/>
          <a:p>
            <a:r>
              <a:rPr lang="en-US" dirty="0"/>
              <a:t>Twitter - </a:t>
            </a:r>
            <a:r>
              <a:rPr lang="en-US" dirty="0" err="1"/>
              <a:t>yleiskatsaus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772816"/>
            <a:ext cx="8677472" cy="247551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Twitter on </a:t>
            </a:r>
            <a:r>
              <a:rPr lang="en-GB" sz="1800" b="0" dirty="0" err="1">
                <a:solidFill>
                  <a:srgbClr val="000000"/>
                </a:solidFill>
              </a:rPr>
              <a:t>mikroblogipalvelu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Käyttäjien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lyhyitä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noin</a:t>
            </a:r>
            <a:r>
              <a:rPr lang="en-GB" sz="1800" b="0" dirty="0">
                <a:solidFill>
                  <a:srgbClr val="000000"/>
                </a:solidFill>
              </a:rPr>
              <a:t> 140 </a:t>
            </a:r>
            <a:r>
              <a:rPr lang="en-GB" sz="1800" b="0" dirty="0" err="1">
                <a:solidFill>
                  <a:srgbClr val="000000"/>
                </a:solidFill>
              </a:rPr>
              <a:t>merkin</a:t>
            </a:r>
            <a:r>
              <a:rPr lang="en-GB" sz="1800" b="0" dirty="0">
                <a:solidFill>
                  <a:srgbClr val="000000"/>
                </a:solidFill>
              </a:rPr>
              <a:t> (tai alle) </a:t>
            </a:r>
            <a:r>
              <a:rPr lang="en-GB" sz="1800" b="0" dirty="0" err="1">
                <a:solidFill>
                  <a:srgbClr val="000000"/>
                </a:solidFill>
              </a:rPr>
              <a:t>pituisia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päivityksiä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joita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usein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kutsutaan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tviiteiksi</a:t>
            </a:r>
            <a:r>
              <a:rPr lang="en-GB" sz="1800" b="0" dirty="0">
                <a:solidFill>
                  <a:srgbClr val="000000"/>
                </a:solidFill>
              </a:rPr>
              <a:t>. </a:t>
            </a:r>
            <a:r>
              <a:rPr lang="en-GB" sz="1800" b="0" dirty="0" err="1">
                <a:solidFill>
                  <a:srgbClr val="000000"/>
                </a:solidFill>
              </a:rPr>
              <a:t>Nämä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viestit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julkaistaan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käyttäjän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profiilissa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sekä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hänen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seuraajilleen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ne </a:t>
            </a:r>
            <a:r>
              <a:rPr lang="en-GB" sz="1800" b="0" dirty="0" err="1">
                <a:solidFill>
                  <a:srgbClr val="000000"/>
                </a:solidFill>
              </a:rPr>
              <a:t>ovat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löydettävissä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Twitterin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hakutoiminnon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avulla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26% </a:t>
            </a:r>
            <a:r>
              <a:rPr lang="en-GB" sz="1800" b="0" dirty="0" err="1">
                <a:solidFill>
                  <a:srgbClr val="000000"/>
                </a:solidFill>
              </a:rPr>
              <a:t>käyttäjistä</a:t>
            </a:r>
            <a:r>
              <a:rPr lang="en-GB" sz="1800" b="0" dirty="0">
                <a:solidFill>
                  <a:srgbClr val="000000"/>
                </a:solidFill>
              </a:rPr>
              <a:t> on 18-29-vuotiaita</a:t>
            </a:r>
          </a:p>
        </p:txBody>
      </p:sp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Twitter-</a:t>
            </a:r>
            <a:r>
              <a:rPr lang="en-US" dirty="0" err="1"/>
              <a:t>Terminologiaa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1861" y="1844824"/>
            <a:ext cx="8784976" cy="250834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Tviitti</a:t>
            </a:r>
            <a:r>
              <a:rPr lang="en-GB" sz="1800" b="0" dirty="0">
                <a:solidFill>
                  <a:srgbClr val="000000"/>
                </a:solidFill>
              </a:rPr>
              <a:t>: </a:t>
            </a:r>
            <a:r>
              <a:rPr lang="en-GB" sz="1800" b="0" dirty="0" err="1">
                <a:solidFill>
                  <a:srgbClr val="000000"/>
                </a:solidFill>
              </a:rPr>
              <a:t>yksittäinen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julkaisu</a:t>
            </a:r>
            <a:r>
              <a:rPr lang="en-GB" sz="1800" b="0" dirty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Uudelleentviittaus</a:t>
            </a:r>
            <a:r>
              <a:rPr lang="en-GB" sz="1800" b="0" dirty="0">
                <a:solidFill>
                  <a:srgbClr val="000000"/>
                </a:solidFill>
              </a:rPr>
              <a:t> (RT): </a:t>
            </a:r>
            <a:r>
              <a:rPr lang="en-GB" sz="1800" b="0" dirty="0" err="1">
                <a:solidFill>
                  <a:srgbClr val="000000"/>
                </a:solidFill>
              </a:rPr>
              <a:t>toisen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henkilön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tviitin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uudelleen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jakaminen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@</a:t>
            </a:r>
            <a:r>
              <a:rPr lang="en-GB" sz="1800" b="0" dirty="0" err="1">
                <a:solidFill>
                  <a:srgbClr val="000000"/>
                </a:solidFill>
              </a:rPr>
              <a:t>tunnus</a:t>
            </a:r>
            <a:r>
              <a:rPr lang="en-GB" sz="1800" b="0" dirty="0">
                <a:solidFill>
                  <a:srgbClr val="000000"/>
                </a:solidFill>
              </a:rPr>
              <a:t>: </a:t>
            </a:r>
            <a:r>
              <a:rPr lang="en-GB" sz="1800" b="0" dirty="0" err="1">
                <a:solidFill>
                  <a:srgbClr val="000000"/>
                </a:solidFill>
              </a:rPr>
              <a:t>julkinen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viesti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joka</a:t>
            </a:r>
            <a:r>
              <a:rPr lang="en-GB" sz="1800" b="0" dirty="0">
                <a:solidFill>
                  <a:srgbClr val="000000"/>
                </a:solidFill>
              </a:rPr>
              <a:t> on </a:t>
            </a:r>
            <a:r>
              <a:rPr lang="en-GB" sz="1800" b="0" dirty="0" err="1">
                <a:solidFill>
                  <a:srgbClr val="000000"/>
                </a:solidFill>
              </a:rPr>
              <a:t>kohdennettu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tietylle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henkilölle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Direct: </a:t>
            </a:r>
            <a:r>
              <a:rPr lang="en-GB" sz="1800" b="0" dirty="0" err="1">
                <a:solidFill>
                  <a:srgbClr val="000000"/>
                </a:solidFill>
              </a:rPr>
              <a:t>viesti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seuraajalle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 #Hashtag: </a:t>
            </a:r>
            <a:r>
              <a:rPr lang="en-GB" sz="1800" b="0" dirty="0" err="1">
                <a:solidFill>
                  <a:srgbClr val="000000"/>
                </a:solidFill>
              </a:rPr>
              <a:t>Aihetunniste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joka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järjestelee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ryhmiä</a:t>
            </a:r>
            <a:r>
              <a:rPr lang="en-GB" sz="1800" b="0" dirty="0">
                <a:solidFill>
                  <a:srgbClr val="000000"/>
                </a:solidFill>
              </a:rPr>
              <a:t> &amp; </a:t>
            </a:r>
            <a:r>
              <a:rPr lang="en-GB" sz="1800" b="0" dirty="0" err="1">
                <a:solidFill>
                  <a:srgbClr val="000000"/>
                </a:solidFill>
              </a:rPr>
              <a:t>keskusteluja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Listat</a:t>
            </a:r>
            <a:r>
              <a:rPr lang="en-GB" sz="1800" b="0" dirty="0">
                <a:solidFill>
                  <a:srgbClr val="000000"/>
                </a:solidFill>
              </a:rPr>
              <a:t>: </a:t>
            </a:r>
            <a:r>
              <a:rPr lang="en-GB" sz="1800" b="0" dirty="0" err="1">
                <a:solidFill>
                  <a:srgbClr val="000000"/>
                </a:solidFill>
              </a:rPr>
              <a:t>Järjestelevät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seuraajiasi</a:t>
            </a:r>
            <a:endParaRPr lang="en-GB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8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Twitter ja </a:t>
            </a:r>
            <a:r>
              <a:rPr lang="en-US" dirty="0" err="1"/>
              <a:t>kurssien</a:t>
            </a:r>
            <a:r>
              <a:rPr lang="en-US" dirty="0"/>
              <a:t> </a:t>
            </a:r>
            <a:r>
              <a:rPr lang="en-US" dirty="0" err="1"/>
              <a:t>kehittäminen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79512" y="1988840"/>
            <a:ext cx="8605464" cy="272071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Lisää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opettajan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välistä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vuorovaikutusta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Helpottaa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etäopiskelun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haasteita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Auttaa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organisoimaan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Tarjoaa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opettajille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alustan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jolla</a:t>
            </a:r>
            <a:r>
              <a:rPr lang="en-GB" sz="1800" b="0" dirty="0">
                <a:solidFill>
                  <a:srgbClr val="000000"/>
                </a:solidFill>
              </a:rPr>
              <a:t> he </a:t>
            </a:r>
            <a:r>
              <a:rPr lang="en-GB" sz="1800" b="0" dirty="0" err="1">
                <a:solidFill>
                  <a:srgbClr val="000000"/>
                </a:solidFill>
              </a:rPr>
              <a:t>voivat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vahvistaa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identiteettiään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kannustaa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opiskelijoita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Opiskelijat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ilmoittaa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opettajalleen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että</a:t>
            </a:r>
            <a:r>
              <a:rPr lang="en-GB" sz="1800" b="0" dirty="0">
                <a:solidFill>
                  <a:srgbClr val="000000"/>
                </a:solidFill>
              </a:rPr>
              <a:t> he </a:t>
            </a:r>
            <a:r>
              <a:rPr lang="en-GB" sz="1800" b="0" dirty="0" err="1">
                <a:solidFill>
                  <a:srgbClr val="000000"/>
                </a:solidFill>
              </a:rPr>
              <a:t>ovat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saaneet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kurssitehtävän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valmiiksi</a:t>
            </a:r>
            <a:endParaRPr lang="en-GB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64" y="332656"/>
            <a:ext cx="5791200" cy="750912"/>
          </a:xfrm>
        </p:spPr>
        <p:txBody>
          <a:bodyPr/>
          <a:lstStyle/>
          <a:p>
            <a:r>
              <a:rPr lang="en-US" dirty="0" err="1"/>
              <a:t>TikTok</a:t>
            </a:r>
            <a:r>
              <a:rPr lang="en-US" dirty="0"/>
              <a:t> - </a:t>
            </a:r>
            <a:r>
              <a:rPr lang="en-US" dirty="0" err="1"/>
              <a:t>yleiskatsaus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25854" y="1772816"/>
            <a:ext cx="8784976" cy="302336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TikTok</a:t>
            </a:r>
            <a:r>
              <a:rPr lang="en-GB" sz="1800" b="0" dirty="0">
                <a:solidFill>
                  <a:srgbClr val="000000"/>
                </a:solidFill>
              </a:rPr>
              <a:t> on </a:t>
            </a:r>
            <a:r>
              <a:rPr lang="en-GB" sz="1800" b="0" dirty="0" err="1">
                <a:solidFill>
                  <a:srgbClr val="000000"/>
                </a:solidFill>
              </a:rPr>
              <a:t>lyhyiden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videoiden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jakamiseen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perustuva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mobiilisovellus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TikTok-sovellus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tarjoaa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käyttäjilleen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laajan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valikoiman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ääniä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laulunpalasia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sekä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mahdollisuuden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lisätä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erikoisefektejä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filttereitä</a:t>
            </a:r>
            <a:r>
              <a:rPr lang="en-GB" sz="1800" b="0" dirty="0">
                <a:solidFill>
                  <a:srgbClr val="000000"/>
                </a:solidFill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TikTokissa</a:t>
            </a:r>
            <a:r>
              <a:rPr lang="en-GB" sz="1800" b="0" dirty="0">
                <a:solidFill>
                  <a:srgbClr val="000000"/>
                </a:solidFill>
              </a:rPr>
              <a:t> on </a:t>
            </a:r>
            <a:r>
              <a:rPr lang="en-GB" sz="1800" b="0" dirty="0" err="1">
                <a:solidFill>
                  <a:srgbClr val="000000"/>
                </a:solidFill>
              </a:rPr>
              <a:t>käytössä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myös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reaktio-ominaisuus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jonka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avulla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käyttäjät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kuvata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jakaa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reaktioitaan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videoihin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Yli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miljardi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aktiivista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kuukausittaista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käyttäjää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vuonna</a:t>
            </a:r>
            <a:r>
              <a:rPr lang="en-GB" sz="1800" b="0" dirty="0">
                <a:solidFill>
                  <a:srgbClr val="00000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83187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 err="1"/>
              <a:t>Tiktokin</a:t>
            </a:r>
            <a:r>
              <a:rPr lang="en-US" dirty="0"/>
              <a:t> </a:t>
            </a:r>
            <a:r>
              <a:rPr lang="en-US" dirty="0" err="1"/>
              <a:t>käyttö</a:t>
            </a:r>
            <a:r>
              <a:rPr lang="en-US" dirty="0"/>
              <a:t> </a:t>
            </a:r>
            <a:r>
              <a:rPr lang="en-US" dirty="0" err="1"/>
              <a:t>opetuksessa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97622" y="1916832"/>
            <a:ext cx="8784976" cy="247551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Ytimekkäitä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oppitunteja</a:t>
            </a:r>
            <a:endParaRPr lang="en-GB" sz="1800" b="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sz="1800" b="0" dirty="0" err="1">
                <a:solidFill>
                  <a:srgbClr val="000000"/>
                </a:solidFill>
              </a:rPr>
              <a:t>TikTok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tarjoaa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uuden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tavan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lähestyä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jakaa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sisältöä</a:t>
            </a:r>
            <a:r>
              <a:rPr lang="en-GB" sz="1800" b="0" dirty="0">
                <a:solidFill>
                  <a:srgbClr val="000000"/>
                </a:solidFill>
              </a:rPr>
              <a:t>. </a:t>
            </a:r>
            <a:r>
              <a:rPr lang="en-GB" sz="1800" b="0" dirty="0" err="1">
                <a:solidFill>
                  <a:srgbClr val="000000"/>
                </a:solidFill>
              </a:rPr>
              <a:t>Opettaja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luoda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minuutin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pituisia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videoita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jotka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auttavat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opiskelijoita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ymmärtämään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avainasiat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nopeasti</a:t>
            </a:r>
            <a:r>
              <a:rPr lang="en-GB" sz="1800" b="0" dirty="0">
                <a:solidFill>
                  <a:srgbClr val="000000"/>
                </a:solidFill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Lisää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opiskelijoiden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aktiivisuutta</a:t>
            </a:r>
            <a:endParaRPr lang="en-GB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1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791200" cy="750912"/>
          </a:xfrm>
        </p:spPr>
        <p:txBody>
          <a:bodyPr/>
          <a:lstStyle/>
          <a:p>
            <a:r>
              <a:rPr lang="en-US" dirty="0"/>
              <a:t>Twitch - </a:t>
            </a:r>
            <a:r>
              <a:rPr lang="en-US" dirty="0" err="1"/>
              <a:t>yleiskatsaus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709570"/>
            <a:ext cx="8784976" cy="343886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Twitch on </a:t>
            </a:r>
            <a:r>
              <a:rPr lang="en-GB" sz="1800" b="0" dirty="0" err="1">
                <a:solidFill>
                  <a:srgbClr val="000000"/>
                </a:solidFill>
              </a:rPr>
              <a:t>reaaliaikaiseen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suoratoistoon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eli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striimaamiseen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perustuva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alusta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Suunniteltiin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alun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perin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pelaajille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pelikokemusten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jakamista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varten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Vuonna</a:t>
            </a:r>
            <a:r>
              <a:rPr lang="en-GB" sz="1800" b="0" dirty="0">
                <a:solidFill>
                  <a:srgbClr val="000000"/>
                </a:solidFill>
              </a:rPr>
              <a:t> 2015 Twitch </a:t>
            </a:r>
            <a:r>
              <a:rPr lang="en-GB" sz="1800" b="0" dirty="0" err="1">
                <a:solidFill>
                  <a:srgbClr val="000000"/>
                </a:solidFill>
              </a:rPr>
              <a:t>lanseerasi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toisen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pelaamiseen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liittymättömän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kategorian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nimeltä</a:t>
            </a:r>
            <a:r>
              <a:rPr lang="en-GB" sz="1800" b="0" dirty="0">
                <a:solidFill>
                  <a:srgbClr val="000000"/>
                </a:solidFill>
              </a:rPr>
              <a:t> Creative, </a:t>
            </a:r>
            <a:r>
              <a:rPr lang="en-GB" sz="1800" b="0" dirty="0" err="1">
                <a:solidFill>
                  <a:srgbClr val="000000"/>
                </a:solidFill>
              </a:rPr>
              <a:t>joka</a:t>
            </a:r>
            <a:r>
              <a:rPr lang="en-GB" sz="1800" b="0" dirty="0">
                <a:solidFill>
                  <a:srgbClr val="000000"/>
                </a:solidFill>
              </a:rPr>
              <a:t> on </a:t>
            </a:r>
            <a:r>
              <a:rPr lang="en-GB" sz="1800" b="0" dirty="0" err="1">
                <a:solidFill>
                  <a:srgbClr val="000000"/>
                </a:solidFill>
              </a:rPr>
              <a:t>tarkoitettu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striimeille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jotka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esittelevät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taiteellisten</a:t>
            </a:r>
            <a:r>
              <a:rPr lang="en-GB" sz="1800" b="0" dirty="0">
                <a:solidFill>
                  <a:srgbClr val="000000"/>
                </a:solidFill>
              </a:rPr>
              <a:t> ja </a:t>
            </a:r>
            <a:r>
              <a:rPr lang="en-GB" sz="1800" b="0" dirty="0" err="1">
                <a:solidFill>
                  <a:srgbClr val="000000"/>
                </a:solidFill>
              </a:rPr>
              <a:t>luovien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töiden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tekemistä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Twitchia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hyödynnetään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myös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opetuskäytössä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ohjelmistokehityksen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opetuksessa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6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5791200" cy="750912"/>
          </a:xfrm>
        </p:spPr>
        <p:txBody>
          <a:bodyPr/>
          <a:lstStyle/>
          <a:p>
            <a:r>
              <a:rPr lang="en-US" dirty="0" err="1"/>
              <a:t>Taiteen</a:t>
            </a:r>
            <a:r>
              <a:rPr lang="en-US" dirty="0"/>
              <a:t> </a:t>
            </a:r>
            <a:r>
              <a:rPr lang="en-US" dirty="0" err="1"/>
              <a:t>striimaus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23047" y="1916832"/>
            <a:ext cx="8784976" cy="247551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Taidestriimaus</a:t>
            </a:r>
            <a:r>
              <a:rPr lang="en-GB" sz="1800" b="0" dirty="0">
                <a:solidFill>
                  <a:srgbClr val="000000"/>
                </a:solidFill>
              </a:rPr>
              <a:t> on </a:t>
            </a:r>
            <a:r>
              <a:rPr lang="en-GB" sz="1800" b="0" dirty="0" err="1">
                <a:solidFill>
                  <a:srgbClr val="000000"/>
                </a:solidFill>
              </a:rPr>
              <a:t>vielä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tutkimaton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osa</a:t>
            </a:r>
            <a:r>
              <a:rPr lang="en-GB" sz="1800" b="0" dirty="0">
                <a:solidFill>
                  <a:srgbClr val="000000"/>
                </a:solidFill>
              </a:rPr>
              <a:t> Twitch-</a:t>
            </a:r>
            <a:r>
              <a:rPr lang="en-GB" sz="1800" b="0" dirty="0" err="1">
                <a:solidFill>
                  <a:srgbClr val="000000"/>
                </a:solidFill>
              </a:rPr>
              <a:t>yhteisöä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Pohjimmiltaan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taidestriimauksessa</a:t>
            </a:r>
            <a:r>
              <a:rPr lang="en-GB" sz="1800" b="0" dirty="0">
                <a:solidFill>
                  <a:srgbClr val="000000"/>
                </a:solidFill>
              </a:rPr>
              <a:t> on </a:t>
            </a:r>
            <a:r>
              <a:rPr lang="en-GB" sz="1800" b="0" dirty="0" err="1">
                <a:solidFill>
                  <a:srgbClr val="000000"/>
                </a:solidFill>
              </a:rPr>
              <a:t>kyse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taiteen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luomisen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striimaamisesta</a:t>
            </a:r>
            <a:r>
              <a:rPr lang="en-GB" sz="1800" b="0" dirty="0">
                <a:solidFill>
                  <a:srgbClr val="000000"/>
                </a:solidFill>
              </a:rPr>
              <a:t>: </a:t>
            </a:r>
            <a:r>
              <a:rPr lang="en-GB" sz="1800" b="0" dirty="0" err="1">
                <a:solidFill>
                  <a:srgbClr val="000000"/>
                </a:solidFill>
              </a:rPr>
              <a:t>piirtämisestä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maalaamisesta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luonnostelusta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vesiväreillä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maalamisesta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jne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Tästä</a:t>
            </a:r>
            <a:r>
              <a:rPr lang="en-GB" sz="1800" b="0" dirty="0">
                <a:solidFill>
                  <a:srgbClr val="000000"/>
                </a:solidFill>
              </a:rPr>
              <a:t> on </a:t>
            </a:r>
            <a:r>
              <a:rPr lang="en-GB" sz="1800" b="0" dirty="0" err="1">
                <a:solidFill>
                  <a:srgbClr val="000000"/>
                </a:solidFill>
              </a:rPr>
              <a:t>tullut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niin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suosittua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että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aiheelle</a:t>
            </a:r>
            <a:r>
              <a:rPr lang="en-GB" sz="1800" b="0" dirty="0">
                <a:solidFill>
                  <a:srgbClr val="000000"/>
                </a:solidFill>
              </a:rPr>
              <a:t> on </a:t>
            </a:r>
            <a:r>
              <a:rPr lang="en-GB" sz="1800" b="0" dirty="0" err="1">
                <a:solidFill>
                  <a:srgbClr val="000000"/>
                </a:solidFill>
              </a:rPr>
              <a:t>perustettu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oma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kanavansa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niin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kutsuttu</a:t>
            </a:r>
            <a:r>
              <a:rPr lang="en-GB" sz="1800" b="0" dirty="0">
                <a:solidFill>
                  <a:srgbClr val="000000"/>
                </a:solidFill>
              </a:rPr>
              <a:t> Art Channel, </a:t>
            </a:r>
            <a:r>
              <a:rPr lang="en-GB" sz="1800" b="0" dirty="0" err="1">
                <a:solidFill>
                  <a:srgbClr val="000000"/>
                </a:solidFill>
              </a:rPr>
              <a:t>joka</a:t>
            </a:r>
            <a:r>
              <a:rPr lang="en-GB" sz="1800" b="0" dirty="0">
                <a:solidFill>
                  <a:srgbClr val="000000"/>
                </a:solidFill>
              </a:rPr>
              <a:t> on </a:t>
            </a:r>
            <a:r>
              <a:rPr lang="en-GB" sz="1800" b="0" dirty="0" err="1">
                <a:solidFill>
                  <a:srgbClr val="000000"/>
                </a:solidFill>
              </a:rPr>
              <a:t>osa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Twitchin</a:t>
            </a:r>
            <a:r>
              <a:rPr lang="en-GB" sz="1800" b="0" dirty="0">
                <a:solidFill>
                  <a:srgbClr val="000000"/>
                </a:solidFill>
              </a:rPr>
              <a:t> Creative -</a:t>
            </a:r>
            <a:r>
              <a:rPr lang="en-GB" sz="1800" b="0" dirty="0" err="1">
                <a:solidFill>
                  <a:srgbClr val="000000"/>
                </a:solidFill>
              </a:rPr>
              <a:t>alustaa</a:t>
            </a:r>
            <a:endParaRPr lang="en-GB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5791200" cy="822920"/>
          </a:xfrm>
        </p:spPr>
        <p:txBody>
          <a:bodyPr/>
          <a:lstStyle/>
          <a:p>
            <a:r>
              <a:rPr lang="en-US" dirty="0"/>
              <a:t>Pinterest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844824"/>
            <a:ext cx="8759784" cy="343886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Pinterestissä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löytää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uusia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ideoita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jakaa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niitä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visuaalisesti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tallentamalla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kuvia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videoita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Pinterest </a:t>
            </a:r>
            <a:r>
              <a:rPr lang="en-GB" sz="1800" b="0" dirty="0" err="1">
                <a:solidFill>
                  <a:srgbClr val="000000"/>
                </a:solidFill>
              </a:rPr>
              <a:t>mahdollistaa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käyttäjäliikenteen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ohjauksen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nettisivuille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Pinterest </a:t>
            </a:r>
            <a:r>
              <a:rPr lang="en-GB" sz="1800" b="0" dirty="0" err="1">
                <a:solidFill>
                  <a:srgbClr val="000000"/>
                </a:solidFill>
              </a:rPr>
              <a:t>käyttää</a:t>
            </a:r>
            <a:r>
              <a:rPr lang="en-GB" sz="1800" b="0" dirty="0">
                <a:solidFill>
                  <a:srgbClr val="000000"/>
                </a:solidFill>
              </a:rPr>
              <a:t> Pin-</a:t>
            </a:r>
            <a:r>
              <a:rPr lang="en-GB" sz="1800" b="0" dirty="0" err="1">
                <a:solidFill>
                  <a:srgbClr val="000000"/>
                </a:solidFill>
              </a:rPr>
              <a:t>lisäyksiä</a:t>
            </a:r>
            <a:r>
              <a:rPr lang="en-GB" sz="1800" b="0" dirty="0">
                <a:solidFill>
                  <a:srgbClr val="000000"/>
                </a:solidFill>
              </a:rPr>
              <a:t> (</a:t>
            </a:r>
            <a:r>
              <a:rPr lang="en-GB" sz="1800" b="0" dirty="0" err="1">
                <a:solidFill>
                  <a:srgbClr val="000000"/>
                </a:solidFill>
              </a:rPr>
              <a:t>kuvia</a:t>
            </a:r>
            <a:r>
              <a:rPr lang="en-GB" sz="1800" b="0" dirty="0">
                <a:solidFill>
                  <a:srgbClr val="000000"/>
                </a:solidFill>
              </a:rPr>
              <a:t> tai </a:t>
            </a:r>
            <a:r>
              <a:rPr lang="en-GB" sz="1800" b="0" dirty="0" err="1">
                <a:solidFill>
                  <a:srgbClr val="000000"/>
                </a:solidFill>
              </a:rPr>
              <a:t>videoita</a:t>
            </a:r>
            <a:r>
              <a:rPr lang="en-GB" sz="1800" b="0" dirty="0">
                <a:solidFill>
                  <a:srgbClr val="000000"/>
                </a:solidFill>
              </a:rPr>
              <a:t>), </a:t>
            </a:r>
            <a:r>
              <a:rPr lang="en-GB" sz="1800" b="0" dirty="0" err="1">
                <a:solidFill>
                  <a:srgbClr val="000000"/>
                </a:solidFill>
              </a:rPr>
              <a:t>jotka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ohjaavat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käyttäjän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nettisivulle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Löydä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tule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löydetyksi</a:t>
            </a:r>
            <a:r>
              <a:rPr lang="en-GB" sz="1800" b="0" dirty="0">
                <a:solidFill>
                  <a:srgbClr val="000000"/>
                </a:solidFill>
              </a:rPr>
              <a:t>: </a:t>
            </a:r>
            <a:r>
              <a:rPr lang="en-GB" sz="1800" b="0" dirty="0" err="1">
                <a:solidFill>
                  <a:srgbClr val="000000"/>
                </a:solidFill>
              </a:rPr>
              <a:t>Pinterestissa</a:t>
            </a:r>
            <a:r>
              <a:rPr lang="en-GB" sz="1800" b="0" dirty="0">
                <a:solidFill>
                  <a:srgbClr val="000000"/>
                </a:solidFill>
              </a:rPr>
              <a:t> on </a:t>
            </a:r>
            <a:r>
              <a:rPr lang="en-GB" sz="1800" b="0" dirty="0" err="1">
                <a:solidFill>
                  <a:srgbClr val="000000"/>
                </a:solidFill>
              </a:rPr>
              <a:t>mahdollista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seurata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toisia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käyttäjiä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jolloin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käyttäjä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näkee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heidän</a:t>
            </a:r>
            <a:r>
              <a:rPr lang="en-GB" sz="1800" b="0" dirty="0">
                <a:solidFill>
                  <a:srgbClr val="000000"/>
                </a:solidFill>
              </a:rPr>
              <a:t> Pin-</a:t>
            </a:r>
            <a:r>
              <a:rPr lang="en-GB" sz="1800" b="0" dirty="0" err="1">
                <a:solidFill>
                  <a:srgbClr val="000000"/>
                </a:solidFill>
              </a:rPr>
              <a:t>lisäyksensä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syötteessään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2866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3099</TotalTime>
  <Words>388</Words>
  <Application>Microsoft Office PowerPoint</Application>
  <PresentationFormat>On-screen Show (4:3)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Muut sosiaaliset verkostot </vt:lpstr>
      <vt:lpstr>Twitter - yleiskatsaus</vt:lpstr>
      <vt:lpstr>Twitter-Terminologiaa</vt:lpstr>
      <vt:lpstr>Twitter ja kurssien kehittäminen</vt:lpstr>
      <vt:lpstr>TikTok - yleiskatsaus</vt:lpstr>
      <vt:lpstr>Tiktokin käyttö opetuksessa</vt:lpstr>
      <vt:lpstr>Twitch - yleiskatsaus</vt:lpstr>
      <vt:lpstr>Taiteen striimaus</vt:lpstr>
      <vt:lpstr>Pinterest</vt:lpstr>
      <vt:lpstr>Pinterest opetuksessa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Athanasios Christopoulos</cp:lastModifiedBy>
  <cp:revision>325</cp:revision>
  <cp:lastPrinted>2019-02-12T08:21:40Z</cp:lastPrinted>
  <dcterms:created xsi:type="dcterms:W3CDTF">2019-02-10T21:49:04Z</dcterms:created>
  <dcterms:modified xsi:type="dcterms:W3CDTF">2022-09-15T20:54:48Z</dcterms:modified>
</cp:coreProperties>
</file>