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 autoAdjust="0"/>
    <p:restoredTop sz="73790" autoAdjust="0"/>
  </p:normalViewPr>
  <p:slideViewPr>
    <p:cSldViewPr>
      <p:cViewPr>
        <p:scale>
          <a:sx n="100" d="100"/>
          <a:sy n="100" d="100"/>
        </p:scale>
        <p:origin x="1752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Youtube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opetuskäytössä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EF8E7B"/>
                </a:solidFill>
              </a:rPr>
              <a:t>Sosiaalisten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verkostojen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hyödyntäminen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opetuksessa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539680" cy="765820"/>
          </a:xfrm>
        </p:spPr>
        <p:txBody>
          <a:bodyPr/>
          <a:lstStyle/>
          <a:p>
            <a:r>
              <a:rPr lang="en-US" dirty="0" err="1"/>
              <a:t>Videoiden</a:t>
            </a:r>
            <a:r>
              <a:rPr lang="en-US" dirty="0"/>
              <a:t> </a:t>
            </a:r>
            <a:r>
              <a:rPr lang="en-US" dirty="0" err="1"/>
              <a:t>editointi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717777"/>
            <a:ext cx="7920880" cy="2740207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Ilmaisia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ohjelmia</a:t>
            </a:r>
            <a:r>
              <a:rPr lang="en-GB" sz="1800" b="0" dirty="0">
                <a:solidFill>
                  <a:srgbClr val="000000"/>
                </a:solidFill>
              </a:rPr>
              <a:t>: iMovie (Mac), DaVinci Resolve, </a:t>
            </a:r>
            <a:r>
              <a:rPr lang="en-GB" sz="1800" b="0" dirty="0" err="1">
                <a:solidFill>
                  <a:srgbClr val="000000"/>
                </a:solidFill>
              </a:rPr>
              <a:t>HitFilm</a:t>
            </a:r>
            <a:r>
              <a:rPr lang="en-GB" sz="1800" b="0" dirty="0">
                <a:solidFill>
                  <a:srgbClr val="000000"/>
                </a:solidFill>
              </a:rPr>
              <a:t> Express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Leikkaa</a:t>
            </a:r>
            <a:r>
              <a:rPr lang="en-GB" sz="1800" b="0" dirty="0">
                <a:solidFill>
                  <a:srgbClr val="000000"/>
                </a:solidFill>
              </a:rPr>
              <a:t> video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poista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tarpeeton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sisältö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Lisää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videoon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kuvaus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Lisää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siirtymät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Lisää</a:t>
            </a:r>
            <a:r>
              <a:rPr lang="en-GB" sz="1800" b="0" dirty="0">
                <a:solidFill>
                  <a:srgbClr val="000000"/>
                </a:solidFill>
              </a:rPr>
              <a:t> tai </a:t>
            </a:r>
            <a:r>
              <a:rPr lang="en-GB" sz="1800" b="0" dirty="0" err="1">
                <a:solidFill>
                  <a:srgbClr val="000000"/>
                </a:solidFill>
              </a:rPr>
              <a:t>muokkaa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taustaääniä</a:t>
            </a:r>
            <a:r>
              <a:rPr lang="en-GB" sz="1800" b="0" dirty="0">
                <a:solidFill>
                  <a:srgbClr val="000000"/>
                </a:solidFill>
              </a:rPr>
              <a:t>/</a:t>
            </a:r>
            <a:r>
              <a:rPr lang="en-GB" sz="1800" b="0" dirty="0" err="1">
                <a:solidFill>
                  <a:srgbClr val="000000"/>
                </a:solidFill>
              </a:rPr>
              <a:t>musiikkia</a:t>
            </a:r>
            <a:endParaRPr lang="en-GB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1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9" y="476672"/>
            <a:ext cx="6480720" cy="750912"/>
          </a:xfrm>
        </p:spPr>
        <p:txBody>
          <a:bodyPr/>
          <a:lstStyle/>
          <a:p>
            <a:r>
              <a:rPr lang="en-US" dirty="0"/>
              <a:t>YouTube - </a:t>
            </a:r>
            <a:r>
              <a:rPr lang="en-US" dirty="0" err="1"/>
              <a:t>yleiskatsaus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15146" y="1916832"/>
            <a:ext cx="8784976" cy="223898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 2.1 </a:t>
            </a:r>
            <a:r>
              <a:rPr lang="en-GB" sz="1800" b="0" dirty="0" err="1">
                <a:solidFill>
                  <a:srgbClr val="000000"/>
                </a:solidFill>
              </a:rPr>
              <a:t>miljardia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käyttäjää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ympäri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maailman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YouTubea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päivittäin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aktiivisesti</a:t>
            </a:r>
            <a:r>
              <a:rPr lang="en-GB" sz="1800" b="0" dirty="0">
                <a:solidFill>
                  <a:srgbClr val="000000"/>
                </a:solidFill>
              </a:rPr>
              <a:t> 122 </a:t>
            </a:r>
            <a:r>
              <a:rPr lang="en-GB" sz="1800" b="0" dirty="0" err="1">
                <a:solidFill>
                  <a:srgbClr val="000000"/>
                </a:solidFill>
              </a:rPr>
              <a:t>miljoonaa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käyttäjää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Käyttäjät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katsovat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päivittäin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yhteensä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yli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miljardi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tuntia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sisältöä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ympäri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maailmaa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YouTube </a:t>
            </a:r>
            <a:r>
              <a:rPr lang="en-GB" sz="1800" b="0" dirty="0" err="1">
                <a:solidFill>
                  <a:srgbClr val="000000"/>
                </a:solidFill>
              </a:rPr>
              <a:t>teki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yli</a:t>
            </a:r>
            <a:r>
              <a:rPr lang="en-GB" sz="1800" b="0" dirty="0">
                <a:solidFill>
                  <a:srgbClr val="000000"/>
                </a:solidFill>
              </a:rPr>
              <a:t> 19,7 </a:t>
            </a:r>
            <a:r>
              <a:rPr lang="en-GB" sz="1800" b="0" dirty="0" err="1">
                <a:solidFill>
                  <a:srgbClr val="000000"/>
                </a:solidFill>
              </a:rPr>
              <a:t>miljardin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dollarin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liikevaihdon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vuonna</a:t>
            </a:r>
            <a:r>
              <a:rPr lang="en-GB" sz="1800" b="0" dirty="0">
                <a:solidFill>
                  <a:srgbClr val="00000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791200" cy="750912"/>
          </a:xfrm>
        </p:spPr>
        <p:txBody>
          <a:bodyPr/>
          <a:lstStyle/>
          <a:p>
            <a:r>
              <a:rPr lang="en-US" dirty="0"/>
              <a:t>Television </a:t>
            </a:r>
            <a:r>
              <a:rPr lang="en-US" dirty="0" err="1"/>
              <a:t>kuolema</a:t>
            </a:r>
            <a:r>
              <a:rPr lang="en-US" dirty="0"/>
              <a:t>?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79512" y="1916832"/>
            <a:ext cx="8605464" cy="234317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Jos </a:t>
            </a:r>
            <a:r>
              <a:rPr lang="en-GB" sz="1800" b="0" dirty="0" err="1">
                <a:solidFill>
                  <a:srgbClr val="000000"/>
                </a:solidFill>
              </a:rPr>
              <a:t>kolme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suurinta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yhdysvaltalaista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televisioyhtiötä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olisivat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esittäneet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eri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ohjelmia</a:t>
            </a:r>
            <a:r>
              <a:rPr lang="en-GB" sz="1800" b="0" dirty="0">
                <a:solidFill>
                  <a:srgbClr val="000000"/>
                </a:solidFill>
              </a:rPr>
              <a:t> 24 </a:t>
            </a:r>
            <a:r>
              <a:rPr lang="en-GB" sz="1800" b="0" dirty="0" err="1">
                <a:solidFill>
                  <a:srgbClr val="000000"/>
                </a:solidFill>
              </a:rPr>
              <a:t>tuntia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päivässä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seitsemän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päivää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viikossa</a:t>
            </a:r>
            <a:r>
              <a:rPr lang="en-GB" sz="1800" b="0" dirty="0">
                <a:solidFill>
                  <a:srgbClr val="000000"/>
                </a:solidFill>
              </a:rPr>
              <a:t>, 365 </a:t>
            </a:r>
            <a:r>
              <a:rPr lang="en-GB" sz="1800" b="0" dirty="0" err="1">
                <a:solidFill>
                  <a:srgbClr val="000000"/>
                </a:solidFill>
              </a:rPr>
              <a:t>päivää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vuodessa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viimeisten</a:t>
            </a:r>
            <a:r>
              <a:rPr lang="en-GB" sz="1800" b="0" dirty="0">
                <a:solidFill>
                  <a:srgbClr val="000000"/>
                </a:solidFill>
              </a:rPr>
              <a:t> 60 </a:t>
            </a:r>
            <a:r>
              <a:rPr lang="en-GB" sz="1800" b="0" dirty="0" err="1">
                <a:solidFill>
                  <a:srgbClr val="000000"/>
                </a:solidFill>
              </a:rPr>
              <a:t>vuoden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ajan</a:t>
            </a:r>
            <a:r>
              <a:rPr lang="en-GB" sz="1800" b="0" dirty="0">
                <a:solidFill>
                  <a:srgbClr val="000000"/>
                </a:solidFill>
              </a:rPr>
              <a:t>, ne </a:t>
            </a:r>
            <a:r>
              <a:rPr lang="en-GB" sz="1800" b="0" dirty="0" err="1">
                <a:solidFill>
                  <a:srgbClr val="000000"/>
                </a:solidFill>
              </a:rPr>
              <a:t>eivät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silti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olisi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näyttäneet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yhtä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paljon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sisältöä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YouTubeen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ladataan</a:t>
            </a:r>
            <a:r>
              <a:rPr lang="en-GB" sz="1800" b="0" dirty="0">
                <a:solidFill>
                  <a:srgbClr val="000000"/>
                </a:solidFill>
              </a:rPr>
              <a:t> 30 </a:t>
            </a:r>
            <a:r>
              <a:rPr lang="en-GB" sz="1800" b="0" dirty="0" err="1">
                <a:solidFill>
                  <a:srgbClr val="000000"/>
                </a:solidFill>
              </a:rPr>
              <a:t>päivän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välein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YouTubessa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katsotaan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yli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miljardi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videota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päivässä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40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6" y="404664"/>
            <a:ext cx="5791200" cy="678904"/>
          </a:xfrm>
        </p:spPr>
        <p:txBody>
          <a:bodyPr/>
          <a:lstStyle/>
          <a:p>
            <a:r>
              <a:rPr lang="en-US" dirty="0"/>
              <a:t>YouTube EDU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C2ECEC-40D7-6963-A2D1-BE754EF42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9665"/>
            <a:ext cx="8641528" cy="56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4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 err="1"/>
              <a:t>Youtube</a:t>
            </a:r>
            <a:r>
              <a:rPr lang="en-US" dirty="0"/>
              <a:t> </a:t>
            </a:r>
            <a:r>
              <a:rPr lang="en-US" dirty="0" err="1"/>
              <a:t>Edu:N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r>
              <a:rPr lang="en-US" dirty="0"/>
              <a:t> 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79296B32-C5F7-7EE1-9229-4DC893474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41"/>
          <a:stretch/>
        </p:blipFill>
        <p:spPr>
          <a:xfrm>
            <a:off x="827584" y="1484784"/>
            <a:ext cx="7193278" cy="51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791200" cy="750912"/>
          </a:xfrm>
        </p:spPr>
        <p:txBody>
          <a:bodyPr/>
          <a:lstStyle/>
          <a:p>
            <a:r>
              <a:rPr lang="en-US" dirty="0"/>
              <a:t>YouTube-</a:t>
            </a:r>
            <a:r>
              <a:rPr lang="en-US" dirty="0" err="1"/>
              <a:t>opettajat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2891018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Tarjoaa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kouluasteelle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aihepiireihin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pohjautuvia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FF0000"/>
                </a:solidFill>
              </a:rPr>
              <a:t>soittolistoja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jotka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mahdollistavat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videoiden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sisällyttämisen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opetukseen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Sivusto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tarjoaa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koulutuksia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avulla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opettajat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oppivat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uusia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tapoja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joilla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hyödyntää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videoita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opetuksessa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Opettajat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liittyä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osaksi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FF0000"/>
                </a:solidFill>
              </a:rPr>
              <a:t>aktiivista</a:t>
            </a:r>
            <a:r>
              <a:rPr lang="en-GB" sz="1800" b="0" dirty="0">
                <a:solidFill>
                  <a:srgbClr val="FF0000"/>
                </a:solidFill>
              </a:rPr>
              <a:t> </a:t>
            </a:r>
            <a:r>
              <a:rPr lang="en-GB" sz="1800" b="0" dirty="0" err="1">
                <a:solidFill>
                  <a:srgbClr val="FF0000"/>
                </a:solidFill>
              </a:rPr>
              <a:t>opettajayhteisöä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pysyä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ajan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tasalla</a:t>
            </a:r>
            <a:r>
              <a:rPr lang="en-GB" sz="1800" b="0" dirty="0">
                <a:solidFill>
                  <a:srgbClr val="000000"/>
                </a:solidFill>
              </a:rPr>
              <a:t> YouTube </a:t>
            </a:r>
            <a:r>
              <a:rPr lang="en-GB" sz="1800" b="0" dirty="0" err="1">
                <a:solidFill>
                  <a:srgbClr val="000000"/>
                </a:solidFill>
              </a:rPr>
              <a:t>EDU:n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avulla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42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08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Youtube</a:t>
            </a:r>
            <a:r>
              <a:rPr lang="en-US" dirty="0"/>
              <a:t> </a:t>
            </a:r>
            <a:r>
              <a:rPr lang="en-US" dirty="0" err="1"/>
              <a:t>edu</a:t>
            </a:r>
            <a:r>
              <a:rPr lang="en-US" dirty="0"/>
              <a:t> –</a:t>
            </a:r>
            <a:r>
              <a:rPr lang="en-US" dirty="0" err="1"/>
              <a:t>kumppaniksi</a:t>
            </a:r>
            <a:r>
              <a:rPr lang="en-US" dirty="0"/>
              <a:t> </a:t>
            </a:r>
            <a:r>
              <a:rPr lang="en-US" dirty="0" err="1"/>
              <a:t>ryhtyminen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215823" y="1468721"/>
            <a:ext cx="5508104" cy="219236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Luo </a:t>
            </a:r>
            <a:r>
              <a:rPr lang="en-GB" sz="1800" b="0" dirty="0" err="1">
                <a:solidFill>
                  <a:srgbClr val="000000"/>
                </a:solidFill>
              </a:rPr>
              <a:t>oma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kanava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Julkaise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laadukasta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opetussisältöä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Hae</a:t>
            </a:r>
            <a:r>
              <a:rPr lang="en-GB" sz="1800" b="0" dirty="0">
                <a:solidFill>
                  <a:srgbClr val="000000"/>
                </a:solidFill>
              </a:rPr>
              <a:t> YouTube-</a:t>
            </a:r>
            <a:r>
              <a:rPr lang="en-GB" sz="1800" b="0" dirty="0" err="1">
                <a:solidFill>
                  <a:srgbClr val="000000"/>
                </a:solidFill>
              </a:rPr>
              <a:t>kumppanuusohjelman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jäseneksi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Ehdota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kanavaa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osaksi</a:t>
            </a:r>
            <a:r>
              <a:rPr lang="en-GB" sz="1800" b="0" dirty="0">
                <a:solidFill>
                  <a:srgbClr val="000000"/>
                </a:solidFill>
              </a:rPr>
              <a:t> YouTube </a:t>
            </a:r>
            <a:r>
              <a:rPr lang="en-GB" sz="1800" b="0" dirty="0" err="1">
                <a:solidFill>
                  <a:srgbClr val="000000"/>
                </a:solidFill>
              </a:rPr>
              <a:t>EDU:a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F9E8626-F33F-4957-3197-4D50C3035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661086"/>
            <a:ext cx="5148265" cy="30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4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6588224" cy="693812"/>
          </a:xfrm>
        </p:spPr>
        <p:txBody>
          <a:bodyPr/>
          <a:lstStyle/>
          <a:p>
            <a:r>
              <a:rPr lang="en-US" dirty="0"/>
              <a:t>Oman </a:t>
            </a:r>
            <a:r>
              <a:rPr lang="en-US" dirty="0" err="1"/>
              <a:t>kanavan</a:t>
            </a:r>
            <a:r>
              <a:rPr lang="en-US" dirty="0"/>
              <a:t> </a:t>
            </a:r>
            <a:r>
              <a:rPr lang="en-US" dirty="0" err="1"/>
              <a:t>luominen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255433"/>
            <a:ext cx="7380312" cy="2740207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 Luo Google/Gmail-</a:t>
            </a:r>
            <a:r>
              <a:rPr lang="en-GB" sz="1800" b="0" dirty="0" err="1">
                <a:solidFill>
                  <a:srgbClr val="000000"/>
                </a:solidFill>
              </a:rPr>
              <a:t>tili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Mene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osoitteeseen</a:t>
            </a:r>
            <a:r>
              <a:rPr lang="en-GB" sz="1800" b="0" dirty="0">
                <a:solidFill>
                  <a:srgbClr val="000000"/>
                </a:solidFill>
              </a:rPr>
              <a:t> www.youtube.com/create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Lisää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profiilikuva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Lisää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kanavalle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kuvaus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Muokkaa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kanavan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osoitetta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tarvittaessa</a:t>
            </a:r>
            <a:endParaRPr lang="en-GB" sz="1800" b="0" dirty="0">
              <a:solidFill>
                <a:srgbClr val="000000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F482AB-AB84-D3B4-AF22-C603C559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184" y="3995640"/>
            <a:ext cx="7295661" cy="274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2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791200" cy="909836"/>
          </a:xfrm>
        </p:spPr>
        <p:txBody>
          <a:bodyPr/>
          <a:lstStyle/>
          <a:p>
            <a:r>
              <a:rPr lang="en-US" dirty="0" err="1"/>
              <a:t>Videoiden</a:t>
            </a:r>
            <a:r>
              <a:rPr lang="en-US" dirty="0"/>
              <a:t> </a:t>
            </a:r>
            <a:r>
              <a:rPr lang="en-US" dirty="0" err="1"/>
              <a:t>tekeminen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79512" y="1484784"/>
            <a:ext cx="7884368" cy="2740207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Etsi</a:t>
            </a:r>
            <a:r>
              <a:rPr lang="en-GB" sz="1800" b="0" dirty="0">
                <a:solidFill>
                  <a:srgbClr val="000000"/>
                </a:solidFill>
              </a:rPr>
              <a:t> paras </a:t>
            </a:r>
            <a:r>
              <a:rPr lang="en-GB" sz="1800" b="0" dirty="0" err="1">
                <a:solidFill>
                  <a:srgbClr val="000000"/>
                </a:solidFill>
              </a:rPr>
              <a:t>kuvauskulma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Valmistele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kuvausvälineesi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lisävarusteesi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Kolmijalka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tukijalat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taustavalot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kamerahäkki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Käytä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takakameraa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Videon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asetukset</a:t>
            </a:r>
            <a:endParaRPr lang="en-GB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</TotalTime>
  <Words>244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Youtube opetuskäytössä</vt:lpstr>
      <vt:lpstr>YouTube - yleiskatsaus</vt:lpstr>
      <vt:lpstr>Television kuolema?</vt:lpstr>
      <vt:lpstr>YouTube EDU</vt:lpstr>
      <vt:lpstr>Youtube Edu:N sisältöä </vt:lpstr>
      <vt:lpstr>YouTube-opettajat</vt:lpstr>
      <vt:lpstr>Youtube edu –kumppaniksi ryhtyminen</vt:lpstr>
      <vt:lpstr>Oman kanavan luominen</vt:lpstr>
      <vt:lpstr>Videoiden tekeminen</vt:lpstr>
      <vt:lpstr>Videoiden editointi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Athanasios Christopoulos</cp:lastModifiedBy>
  <cp:revision>237</cp:revision>
  <cp:lastPrinted>2019-02-12T08:21:40Z</cp:lastPrinted>
  <dcterms:created xsi:type="dcterms:W3CDTF">2019-02-10T21:49:04Z</dcterms:created>
  <dcterms:modified xsi:type="dcterms:W3CDTF">2022-09-15T21:05:13Z</dcterms:modified>
</cp:coreProperties>
</file>