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73790" autoAdjust="0"/>
  </p:normalViewPr>
  <p:slideViewPr>
    <p:cSldViewPr>
      <p:cViewPr varScale="1">
        <p:scale>
          <a:sx n="80" d="100"/>
          <a:sy n="80" d="100"/>
        </p:scale>
        <p:origin x="131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t>29. 9. 2022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styl předlohy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Třetí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styly předlohy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styl předlohy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Třetí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crea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Youtube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ve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F8E7B"/>
                </a:solidFill>
              </a:rPr>
              <a:t>Využití sociálních sítí pro školní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08"/>
            <a:ext cx="5791200" cy="1371600"/>
          </a:xfrm>
        </p:spPr>
        <p:txBody>
          <a:bodyPr/>
          <a:lstStyle/>
          <a:p>
            <a:r>
              <a:rPr lang="en-US" dirty="0"/>
              <a:t>Upravujte svá videa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51520" y="1484784"/>
            <a:ext cx="8522096" cy="426267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Bezplatný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software: iMovie (Mac), DaVinci Resolve,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HitFilm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Oříznutí videa a odstranění nepotřebného obsahu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Přidání titulků k videu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Přidání přechodů do videa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Přidání nebo úprava zvuku/hudby na pozadí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3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1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Přehled služeb YouTube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346245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 miliardy uživatelů YouTube po celém světě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 má 122 milionů aktivních uživatelů denně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Každý den se na celém světě sleduje 1 miliarda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hodin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obsahu</a:t>
            </a:r>
            <a:endParaRPr lang="en-GB" sz="3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 v roce 2020 vygeneroval příjmy ve výši 19,7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miliardy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dolarů</a:t>
            </a:r>
            <a:endParaRPr lang="en-GB" sz="3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Smrt televize?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375484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Kdyby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tři hlavní americké sítě vysílaly 24 hodin denně, 7 dní v týdnu, 365 dní v roce za posledních 60 let. Stejně by nevysílaly tolik obsahu, kolik se nahrává na YouTube každých 30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dní</a:t>
            </a:r>
            <a:endParaRPr lang="en-GB" sz="3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YouTube se denně zobrazí více než 1 miliarda videí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3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0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YouTube EDU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C2ECEC-40D7-6963-A2D1-BE754EF4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484784"/>
            <a:ext cx="8080030" cy="52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4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Obsah ve službě YouTube EDU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79296B32-C5F7-7EE1-9229-4DC893474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74" y="1371600"/>
            <a:ext cx="8049852" cy="51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Učitelé YouTube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530911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Poskytněte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třídní seznamy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skladeb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založené na úrovni třídy a předmětu, které učitelům umožňují začlenit video do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učebních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</a:t>
            </a:r>
            <a:endParaRPr lang="en-GB" sz="3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Stránky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nabízejí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školicí zdroje,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které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učitelům umožňují naučit se nové způsoby využití videa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výuce</a:t>
            </a:r>
            <a:endParaRPr lang="en-GB" sz="3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Učitelé se mohou připojit k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aktivní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komunitě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pedagogů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díky službě YouTube EDU mohou být neustále informováni o </a:t>
            </a: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pokroku</a:t>
            </a:r>
            <a:endParaRPr lang="en-GB" sz="3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GB" sz="3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2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08"/>
            <a:ext cx="5791200" cy="1371600"/>
          </a:xfrm>
        </p:spPr>
        <p:txBody>
          <a:bodyPr/>
          <a:lstStyle/>
          <a:p>
            <a:r>
              <a:rPr lang="en-US" dirty="0"/>
              <a:t>Stát se partnerem YouTube EDU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0" y="1772816"/>
            <a:ext cx="8773616" cy="300079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Vytvoření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kanálu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Nahrávání vysoce kvalitního vzdělávacího obsahu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Přihlaste se do partnerského programu YouTube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Nominujte svůj kanál k přidání do služby YouTube EDU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F9E8626-F33F-4957-3197-4D50C303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93096"/>
            <a:ext cx="3924129" cy="23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4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08"/>
            <a:ext cx="5791200" cy="1371600"/>
          </a:xfrm>
        </p:spPr>
        <p:txBody>
          <a:bodyPr/>
          <a:lstStyle/>
          <a:p>
            <a:r>
              <a:rPr lang="en-US" dirty="0"/>
              <a:t>Vytvoření vlastního kanálu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8773616" cy="363173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Vytvoření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účtu Google/Gmail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Jednoduše přejděte na stránku 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www.youtube.com/create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Nahrání profilového obrázku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Přidání popisu vašeho kanálu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Zvažte své odkazy na kanály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F482AB-AB84-D3B4-AF22-C603C5598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869160"/>
            <a:ext cx="4890271" cy="18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2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08"/>
            <a:ext cx="5791200" cy="1371600"/>
          </a:xfrm>
        </p:spPr>
        <p:txBody>
          <a:bodyPr/>
          <a:lstStyle/>
          <a:p>
            <a:r>
              <a:rPr lang="en-US" dirty="0"/>
              <a:t>Vytváření videí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251520" y="1484784"/>
            <a:ext cx="8522096" cy="489361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Nalezení</a:t>
            </a: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nejlépe vypadajícího úhlu kamery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Nastavení střeleckého vybavení a příslušenství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Stativ, stabilizátory, světla na pozadí a klece na fotoaparáty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Použití zadní kamery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Nastavení videa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GB" sz="3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2942</TotalTime>
  <Words>288</Words>
  <Application>Microsoft Office PowerPoint</Application>
  <PresentationFormat>Prezentácia na obrazovke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Youtube ve vzdělávání</vt:lpstr>
      <vt:lpstr>Přehled služeb YouTube</vt:lpstr>
      <vt:lpstr>Smrt televize?</vt:lpstr>
      <vt:lpstr>YouTube EDU</vt:lpstr>
      <vt:lpstr>Obsah ve službě YouTube EDU</vt:lpstr>
      <vt:lpstr>Učitelé YouTube</vt:lpstr>
      <vt:lpstr>Stát se partnerem YouTube EDU</vt:lpstr>
      <vt:lpstr>Vytvoření vlastního kanálu</vt:lpstr>
      <vt:lpstr>Vytváření videí</vt:lpstr>
      <vt:lpstr>Upravujte svá videa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keywords>, docId:6F0019EFFC428A60A06D4DC055FED5EA</cp:keywords>
  <cp:lastModifiedBy>Zuzana Palková</cp:lastModifiedBy>
  <cp:revision>222</cp:revision>
  <cp:lastPrinted>2019-02-12T08:21:40Z</cp:lastPrinted>
  <dcterms:created xsi:type="dcterms:W3CDTF">2019-02-10T21:49:04Z</dcterms:created>
  <dcterms:modified xsi:type="dcterms:W3CDTF">2022-09-29T18:21:34Z</dcterms:modified>
</cp:coreProperties>
</file>