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 autoAdjust="0"/>
    <p:restoredTop sz="73790" autoAdjust="0"/>
  </p:normalViewPr>
  <p:slideViewPr>
    <p:cSldViewPr>
      <p:cViewPr varScale="1">
        <p:scale>
          <a:sx n="80" d="100"/>
          <a:sy n="80" d="100"/>
        </p:scale>
        <p:origin x="131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t>29. 9. 2022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styl předlohy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Třetí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29. 9. 2022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styly předlohy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styl předlohy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Třetí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t>29. 9. 2022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Facebook ve vzdělávání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EF8E7B"/>
                </a:solidFill>
              </a:rPr>
              <a:t>Využití sociálních sítí pro školní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/>
              <a:t>Dopad</a:t>
            </a:r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4" cy="5355282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i="1" dirty="0">
                <a:solidFill>
                  <a:srgbClr val="000000"/>
                </a:solidFill>
              </a:rPr>
              <a:t>Obrovské nároky na učení učitelů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Pozitivní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i="1" dirty="0">
                <a:solidFill>
                  <a:srgbClr val="000000"/>
                </a:solidFill>
              </a:rPr>
              <a:t>Interakce na Facebooku měří psychickou pohodu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i="1" dirty="0">
                <a:solidFill>
                  <a:srgbClr val="000000"/>
                </a:solidFill>
              </a:rPr>
              <a:t>Možnost zveřejňování příspěvků online dává studentům možnost zapojit se a sdílet své nápady.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Negativní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i="1" dirty="0">
                <a:solidFill>
                  <a:srgbClr val="000000"/>
                </a:solidFill>
              </a:rPr>
              <a:t>Závislost na přátelství = nejistota paliva u uživatelů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3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8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Co je Facebook?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31380" y="1484784"/>
            <a:ext cx="8784976" cy="438578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Facebook je velmi populární sociální síť, která umožňuje navazovat kontakty, sdílet zájmy a vytvářet společné skupiny.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Liší se od Twitteru, protože má mnohem více osobních kontrol používání a zabezpečení.</a:t>
            </a:r>
          </a:p>
          <a:p>
            <a:endParaRPr lang="en-GB" sz="30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791200" cy="1371600"/>
          </a:xfrm>
        </p:spPr>
        <p:txBody>
          <a:bodyPr/>
          <a:lstStyle/>
          <a:p>
            <a:r>
              <a:rPr lang="en-US" dirty="0"/>
              <a:t>Terminologie Facebooku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78964" y="1551578"/>
            <a:ext cx="8784976" cy="375484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 Vytvoření časové osy nebo skupiny na Facebooku na podporu výuky jakéhokoli předmětu učebních osnov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Vytvoření prostoru a platformy pro domácí úkoly a zdroje pro opakování učiva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Vedení debat o aktuálních tématech a žhavých otázkách v médiích.</a:t>
            </a:r>
            <a:endParaRPr lang="en" sz="2800" dirty="0"/>
          </a:p>
        </p:txBody>
      </p:sp>
      <p:pic>
        <p:nvPicPr>
          <p:cNvPr id="4" name="Picture 4" descr="How to Use Facebook Groups to Build a Community Around Your Brand | Web  Solutions Blog">
            <a:extLst>
              <a:ext uri="{FF2B5EF4-FFF2-40B4-BE49-F238E27FC236}">
                <a16:creationId xmlns:a16="http://schemas.microsoft.com/office/drawing/2014/main" id="{1195EE93-D566-1326-A61A-A2A0627FB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2684049" cy="17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/>
              <a:t>Formální výuka Jedna</a:t>
            </a:r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107504" y="1772816"/>
            <a:ext cx="8784976" cy="6703343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Přátelé - lidé, se kterými se spojíte na Facebooku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Newsfeed - kde se zobrazují aktualizace vašeho stavu a vašich přátel.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To se mi líbí - tlačítko pod statusy nebo obrázky, způsob sdílení pozitivní zpětné vazby.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Časová osa - seznam aktualizací stavu z vašeho kanálu zpráv, zveřejněných fotografií a navštívených míst v chronologickém pořadí.  </a:t>
            </a:r>
          </a:p>
          <a:p>
            <a:endParaRPr lang="en-GB" sz="3000" i="1" dirty="0">
              <a:solidFill>
                <a:srgbClr val="000000"/>
              </a:solidFill>
            </a:endParaRPr>
          </a:p>
          <a:p>
            <a:endParaRPr lang="en-GB" sz="3000" i="1" dirty="0">
              <a:solidFill>
                <a:srgbClr val="000000"/>
              </a:solidFill>
            </a:endParaRPr>
          </a:p>
          <a:p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192104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/>
              <a:t>Formální výuka DVA</a:t>
            </a:r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107504" y="1772816"/>
            <a:ext cx="8784976" cy="283151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Vzájemné doučování a podpora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Výzkumný nástroj pro zveřejňování, sdílení nápadů, videí a zdrojů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Vytváření skupin ve školách, které usnadní život učitelům a zaměstnancům.</a:t>
            </a:r>
            <a:endParaRPr lang="en" sz="2800" dirty="0"/>
          </a:p>
        </p:txBody>
      </p:sp>
      <p:pic>
        <p:nvPicPr>
          <p:cNvPr id="4" name="Picture 2" descr="Routledge Education - Home | Facebook">
            <a:extLst>
              <a:ext uri="{FF2B5EF4-FFF2-40B4-BE49-F238E27FC236}">
                <a16:creationId xmlns:a16="http://schemas.microsoft.com/office/drawing/2014/main" id="{417C4E08-25F8-558A-FB2E-6170341C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8974"/>
            <a:ext cx="5400600" cy="20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8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/>
              <a:t>Neformální vzdělávání JEDEN</a:t>
            </a:r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3" cy="283151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Organizování sportovního týmu nebo mimoškolního kroužku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Pastorační péče - aby se noví žáci cítili ve škole nebo na vysoké škole jako doma.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Vytváření a navrhování aktivit digitální tvorby včetně tvorby aplikací</a:t>
            </a:r>
          </a:p>
        </p:txBody>
      </p:sp>
      <p:pic>
        <p:nvPicPr>
          <p:cNvPr id="6" name="Picture 5" descr="A picture containing text, person, grass, track and field&#10;&#10;Description automatically generated">
            <a:extLst>
              <a:ext uri="{FF2B5EF4-FFF2-40B4-BE49-F238E27FC236}">
                <a16:creationId xmlns:a16="http://schemas.microsoft.com/office/drawing/2014/main" id="{6C0C58E7-0DB8-D99E-ED58-823E38A87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334246"/>
            <a:ext cx="4910690" cy="24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9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/>
              <a:t>Neformální vzdělávání DVA</a:t>
            </a:r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3" cy="2831514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Organizace </a:t>
            </a:r>
            <a:r>
              <a:rPr lang="en-GB" sz="3000" i="1" dirty="0" err="1">
                <a:solidFill>
                  <a:srgbClr val="000000"/>
                </a:solidFill>
              </a:rPr>
              <a:t>setkání TeachMeets</a:t>
            </a:r>
            <a:endParaRPr lang="en-GB" sz="3000" i="1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Neformální podpora od přátel (likes) pro projekty a další aktivity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Nahrávání sociálních a video podcastů studentům/spolužákům</a:t>
            </a: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94AC41A-35C9-D6DA-0956-F2878D86B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 t="19606"/>
          <a:stretch/>
        </p:blipFill>
        <p:spPr>
          <a:xfrm>
            <a:off x="4211960" y="3972530"/>
            <a:ext cx="4248472" cy="26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/>
              <a:t>Širší aplikace JEDNA</a:t>
            </a:r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4" cy="329317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"Vysílání" s rodiči, pečovateli a komunitou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Umožnění studentům jazyků konverzovat s výměnnými partnery v zahraničí.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Zapojení obtížně dosažitelných studentů prostřednictvím online vzdělávání</a:t>
            </a:r>
          </a:p>
        </p:txBody>
      </p:sp>
      <p:pic>
        <p:nvPicPr>
          <p:cNvPr id="7" name="Picture 6" descr="Diagram, shape&#10;&#10;Description automatically generated">
            <a:extLst>
              <a:ext uri="{FF2B5EF4-FFF2-40B4-BE49-F238E27FC236}">
                <a16:creationId xmlns:a16="http://schemas.microsoft.com/office/drawing/2014/main" id="{7F4795D0-C205-5C4B-FBB7-FDA7F480F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293096"/>
            <a:ext cx="401320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/>
              <a:t>Širší aplikace dvě</a:t>
            </a:r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4" cy="329317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Poskytování inspirace v oblasti životních dovedností a obohacujících předmětů.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Zapojení mladých lidí v prostředí mládeže a v komunitách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000" i="1" dirty="0">
                <a:solidFill>
                  <a:srgbClr val="000000"/>
                </a:solidFill>
              </a:rPr>
              <a:t>Umožnění studentům stýkat se a navazovat přátelství</a:t>
            </a:r>
          </a:p>
        </p:txBody>
      </p:sp>
      <p:pic>
        <p:nvPicPr>
          <p:cNvPr id="6" name="Picture 4" descr="Facebook Friendship Celebration - Celebrate Friendship on Facebook -  TrendEbook | Find friends, The darkest minds, Friendship">
            <a:extLst>
              <a:ext uri="{FF2B5EF4-FFF2-40B4-BE49-F238E27FC236}">
                <a16:creationId xmlns:a16="http://schemas.microsoft.com/office/drawing/2014/main" id="{E5B33F6A-C403-BF87-9009-80F7E3D1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22974"/>
            <a:ext cx="3923956" cy="249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52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</TotalTime>
  <Words>337</Words>
  <Application>Microsoft Office PowerPoint</Application>
  <PresentationFormat>Prezentácia na obrazovke (4:3)</PresentationFormat>
  <Paragraphs>46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Facebook ve vzdělávání</vt:lpstr>
      <vt:lpstr>Co je Facebook?</vt:lpstr>
      <vt:lpstr>Terminologie Facebooku</vt:lpstr>
      <vt:lpstr>Formální výuka Jedna</vt:lpstr>
      <vt:lpstr>Formální výuka DVA</vt:lpstr>
      <vt:lpstr>Neformální vzdělávání JEDEN</vt:lpstr>
      <vt:lpstr>Neformální vzdělávání DVA</vt:lpstr>
      <vt:lpstr>Širší aplikace JEDNA</vt:lpstr>
      <vt:lpstr>Širší aplikace dvě</vt:lpstr>
      <vt:lpstr>Dopad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keywords>, docId:F1F843D9E50EB465AD1E3B8C0BDE2D15</cp:keywords>
  <cp:lastModifiedBy>Zuzana Palková</cp:lastModifiedBy>
  <cp:revision>196</cp:revision>
  <cp:lastPrinted>2019-02-12T08:21:40Z</cp:lastPrinted>
  <dcterms:created xsi:type="dcterms:W3CDTF">2019-02-10T21:49:04Z</dcterms:created>
  <dcterms:modified xsi:type="dcterms:W3CDTF">2022-09-29T18:07:19Z</dcterms:modified>
</cp:coreProperties>
</file>