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478" autoAdjust="0"/>
    <p:restoredTop sz="73790" autoAdjust="0"/>
  </p:normalViewPr>
  <p:slideViewPr>
    <p:cSldViewPr>
      <p:cViewPr varScale="1">
        <p:scale>
          <a:sx n="80" d="100"/>
          <a:sy n="80" d="100"/>
        </p:scale>
        <p:origin x="1315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57158" y="2786058"/>
            <a:ext cx="8072494" cy="1297250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Specify the Title of the Presentation here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42910" y="4000504"/>
            <a:ext cx="7283152" cy="576064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 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EF8E7B"/>
                </a:solidFill>
              </a:rPr>
              <a:t>Specify the name of the Course/Topic, this Presentation Belongs to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2149</TotalTime>
  <Words>23</Words>
  <Application>Microsoft Office PowerPoint</Application>
  <PresentationFormat>Prezentácia na obrazovke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7" baseType="lpstr">
      <vt:lpstr>Arial</vt:lpstr>
      <vt:lpstr>Arial </vt:lpstr>
      <vt:lpstr>Arial Black</vt:lpstr>
      <vt:lpstr>Calibri</vt:lpstr>
      <vt:lpstr>Verdana</vt:lpstr>
      <vt:lpstr>Základné</vt:lpstr>
      <vt:lpstr>Specify the Title of the Presentation here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Zuzana Palková</cp:lastModifiedBy>
  <cp:revision>147</cp:revision>
  <cp:lastPrinted>2019-02-12T08:21:40Z</cp:lastPrinted>
  <dcterms:created xsi:type="dcterms:W3CDTF">2019-02-10T21:49:04Z</dcterms:created>
  <dcterms:modified xsi:type="dcterms:W3CDTF">2022-09-29T18:03:56Z</dcterms:modified>
</cp:coreProperties>
</file>