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315200" cy="96012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5330A5"/>
    <a:srgbClr val="EF8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67" autoAdjust="0"/>
    <p:restoredTop sz="73790" autoAdjust="0"/>
  </p:normalViewPr>
  <p:slideViewPr>
    <p:cSldViewPr>
      <p:cViewPr varScale="1">
        <p:scale>
          <a:sx n="80" d="100"/>
          <a:sy n="80" d="100"/>
        </p:scale>
        <p:origin x="132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E2F8-8C27-4303-A77C-E724F5C8016B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CD2E3-5BDB-44FE-995E-F2DCFA9484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805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3F0D-312C-4AED-8EB4-1582FE5784D7}" type="datetimeFigureOut">
              <a:rPr lang="sk-SK" smtClean="0"/>
              <a:t>29. 9. 2022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styl předlohy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Třetí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4993F-1191-4E28-A105-C8612743DD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9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4993F-1191-4E28-A105-C8612743DD3B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734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FFC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1" name="Obraz 1">
            <a:extLst>
              <a:ext uri="{FF2B5EF4-FFF2-40B4-BE49-F238E27FC236}">
                <a16:creationId xmlns:a16="http://schemas.microsoft.com/office/drawing/2014/main" id="{E4468105-06B5-4679-A164-F7E5AAB07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6103" y="223836"/>
            <a:ext cx="2064999" cy="118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7200" b="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styly předlohy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styl předlohy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Třetí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A76AC6C-1845-4AD9-86CE-459EC2905EDA}" type="datetimeFigureOut">
              <a:rPr lang="sk-SK" smtClean="0"/>
              <a:t>29. 9. 2022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DF2FB19-191C-4C07-9760-6B65CEE1532D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Obraz 1">
            <a:extLst>
              <a:ext uri="{FF2B5EF4-FFF2-40B4-BE49-F238E27FC236}">
                <a16:creationId xmlns:a16="http://schemas.microsoft.com/office/drawing/2014/main" id="{CFF2300B-5795-4089-A1A4-7F4A926A99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021" y="242469"/>
            <a:ext cx="1927945" cy="111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8072494" cy="129725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Přehled sociálních médií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283152" cy="57606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 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8DE5815-B6F5-4B90-A312-30FA0020A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1928826" cy="5497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7A28BE-81F8-47BC-AF9B-227AEE2932BD}"/>
              </a:ext>
            </a:extLst>
          </p:cNvPr>
          <p:cNvSpPr/>
          <p:nvPr/>
        </p:nvSpPr>
        <p:spPr>
          <a:xfrm>
            <a:off x="214282" y="785795"/>
            <a:ext cx="36376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cap="small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2020-1-UK01-KA201-079177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293BA-587F-487F-AFB8-C156BDE7446B}"/>
              </a:ext>
            </a:extLst>
          </p:cNvPr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EF8E7B"/>
                </a:solidFill>
              </a:rPr>
              <a:t>Využití sociálních sítí pro školní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9679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511"/>
            <a:ext cx="5791200" cy="1371600"/>
          </a:xfrm>
        </p:spPr>
        <p:txBody>
          <a:bodyPr/>
          <a:lstStyle/>
          <a:p>
            <a:r>
              <a:rPr lang="en-US" dirty="0"/>
              <a:t>Výhody a nevýhody sociálních médií</a:t>
            </a:r>
          </a:p>
        </p:txBody>
      </p:sp>
      <p:sp>
        <p:nvSpPr>
          <p:cNvPr id="5" name="Shape 408">
            <a:extLst>
              <a:ext uri="{FF2B5EF4-FFF2-40B4-BE49-F238E27FC236}">
                <a16:creationId xmlns:a16="http://schemas.microsoft.com/office/drawing/2014/main" id="{70C65999-E29E-BF7E-9513-B4E94CC784E6}"/>
              </a:ext>
            </a:extLst>
          </p:cNvPr>
          <p:cNvSpPr/>
          <p:nvPr/>
        </p:nvSpPr>
        <p:spPr>
          <a:xfrm>
            <a:off x="539552" y="1556792"/>
            <a:ext cx="7182306" cy="479046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72451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Co jsou sociální média ?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31380" y="1484784"/>
            <a:ext cx="8784976" cy="5016728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média určená k používání prostřednictvím sociální interakce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podporuje lidskou potřebu sociální interakce pomocí internetových technologií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transformuje monology vysílaných médií (jeden s mnoha) na dialogy sociálních médií (mnoho s mnoha)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podporuje demokratizaci znalostí a informací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" sz="3000" b="0" dirty="0">
                <a:latin typeface="Calibri" panose="020F0502020204030204" pitchFamily="34" charset="0"/>
                <a:cs typeface="Calibri" panose="020F0502020204030204" pitchFamily="34" charset="0"/>
              </a:rPr>
              <a:t>obsah vytvářený uživateli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Sociální média jsou...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07504" y="1772816"/>
            <a:ext cx="8784976" cy="439501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nabízí</a:t>
            </a: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mnoho způsobů komunikace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nabízí</a:t>
            </a: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výukové výhody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umožňuje</a:t>
            </a: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vytvářet sítě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umožňuje</a:t>
            </a: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vytvářet skupiny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umožňuje</a:t>
            </a: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používat funkce chatu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VYTVÁŘÍ KONVERZACE!!!!</a:t>
            </a:r>
          </a:p>
          <a:p>
            <a:endParaRPr lang="en" sz="2800" dirty="0"/>
          </a:p>
        </p:txBody>
      </p:sp>
    </p:spTree>
    <p:extLst>
      <p:ext uri="{BB962C8B-B14F-4D97-AF65-F5344CB8AC3E}">
        <p14:creationId xmlns:p14="http://schemas.microsoft.com/office/powerpoint/2010/main" val="81952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511"/>
            <a:ext cx="5791200" cy="1371600"/>
          </a:xfrm>
        </p:spPr>
        <p:txBody>
          <a:bodyPr/>
          <a:lstStyle/>
          <a:p>
            <a:r>
              <a:rPr lang="en-US" dirty="0"/>
              <a:t>Časová osa sociálních médií</a:t>
            </a:r>
          </a:p>
        </p:txBody>
      </p:sp>
      <p:sp>
        <p:nvSpPr>
          <p:cNvPr id="4" name="Shape 192">
            <a:extLst>
              <a:ext uri="{FF2B5EF4-FFF2-40B4-BE49-F238E27FC236}">
                <a16:creationId xmlns:a16="http://schemas.microsoft.com/office/drawing/2014/main" id="{F4E38DAA-CE46-C34E-CB05-47898F0BED7B}"/>
              </a:ext>
            </a:extLst>
          </p:cNvPr>
          <p:cNvSpPr/>
          <p:nvPr/>
        </p:nvSpPr>
        <p:spPr>
          <a:xfrm>
            <a:off x="0" y="1392860"/>
            <a:ext cx="8892480" cy="5424629"/>
          </a:xfrm>
          <a:prstGeom prst="rect">
            <a:avLst/>
          </a:prstGeom>
          <a:blipFill>
            <a:blip r:embed="rId2"/>
            <a:stretch>
              <a:fillRect l="-2778" t="-13639" r="-2608" b="-10510"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4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Aktuální sociální média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784ED13-2964-EC1F-5C1A-C39DAB993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8" y="2139792"/>
            <a:ext cx="3032006" cy="12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41864A1-8B6A-592B-B6BB-04D61151B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296" y="1844824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Twitter Logo PNG, Free Transparent Twitter Icon - Free Transparent PNG Logos">
            <a:extLst>
              <a:ext uri="{FF2B5EF4-FFF2-40B4-BE49-F238E27FC236}">
                <a16:creationId xmlns:a16="http://schemas.microsoft.com/office/drawing/2014/main" id="{5EC7ACA0-0A03-C605-E367-3F4B789A6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8" y="3795976"/>
            <a:ext cx="2097990" cy="209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Instagram Logo transparent PNG - StickPNG">
            <a:extLst>
              <a:ext uri="{FF2B5EF4-FFF2-40B4-BE49-F238E27FC236}">
                <a16:creationId xmlns:a16="http://schemas.microsoft.com/office/drawing/2014/main" id="{66F15310-7410-5C42-0A93-157D26E44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071" y="1684404"/>
            <a:ext cx="2697104" cy="269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E6A23B-5B24-F21C-C79E-C47719FA73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456" y="4400522"/>
            <a:ext cx="1695564" cy="1695564"/>
          </a:xfrm>
          <a:prstGeom prst="rect">
            <a:avLst/>
          </a:prstGeom>
        </p:spPr>
      </p:pic>
      <p:pic>
        <p:nvPicPr>
          <p:cNvPr id="10" name="Picture 38">
            <a:extLst>
              <a:ext uri="{FF2B5EF4-FFF2-40B4-BE49-F238E27FC236}">
                <a16:creationId xmlns:a16="http://schemas.microsoft.com/office/drawing/2014/main" id="{AF81A96B-7E51-3718-8BFD-D74C9E497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38" y="4616523"/>
            <a:ext cx="1695565" cy="169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34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Využití sociálních médií ve vzdělávání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07504" y="1772816"/>
            <a:ext cx="8784976" cy="4108787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Proč používat sociální média ve vzdělávání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Výdaje studentů:</a:t>
            </a:r>
          </a:p>
          <a:p>
            <a:pPr marL="914400" lvl="1" indent="-457200"/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hodin/týden na </a:t>
            </a:r>
            <a:r>
              <a:rPr lang="en-GB" sz="3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</a:p>
          <a:p>
            <a:pPr marL="914400" lvl="1" indent="-457200"/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 hodin týdně na </a:t>
            </a:r>
            <a:r>
              <a:rPr lang="en-GB" sz="3000" b="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internetu</a:t>
            </a:r>
          </a:p>
          <a:p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používat sociální média ve vzdělávání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to skutečně učitel, kdo přináší technologie do </a:t>
            </a:r>
            <a:r>
              <a:rPr lang="en-GB" sz="3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třídy</a:t>
            </a:r>
            <a:endParaRPr lang="en" sz="30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0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Odpor k používání sociálních médií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251520" y="1772816"/>
            <a:ext cx="8640960" cy="439501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Nedostatek znalostí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Formulář povolení (papírová práce)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Strach z nesprávného použití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Nedostatek času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Obavy rodičů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Prostě to nechci zkoušet nebo měnit</a:t>
            </a:r>
          </a:p>
          <a:p>
            <a:endParaRPr lang="en-GB" sz="28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43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Výhody používání sociálních médií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07504" y="1772816"/>
            <a:ext cx="8784976" cy="3924121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Příležitost pro pedagogy zůstat ve spojení se svými studenty a absolventy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LinkedIn : Pro studenty - Kdo, kde a jak co dělá?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 :Individuální profil pro studenty, kteří sdílejí, co dělají, kde a jak?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Twitter/Facebook : Aktualizace. Kariérní nástroje; stáže, zaměstnavatelé, vytváření sítí, sdílení</a:t>
            </a:r>
            <a:endParaRPr lang="en-GB" sz="30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503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96759"/>
            <a:ext cx="5760640" cy="1010515"/>
          </a:xfrm>
        </p:spPr>
        <p:txBody>
          <a:bodyPr/>
          <a:lstStyle/>
          <a:p>
            <a:r>
              <a:rPr lang="en-US" dirty="0"/>
              <a:t>Zapojení studentů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07504" y="1290276"/>
            <a:ext cx="8784976" cy="2071306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Mají studenti problémy se soustředěním ve třídě? Pravděpodobně je to proto, že způsob výuky je nudný.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Používání sociálních médií může studenty skutečně zaujmout</a:t>
            </a:r>
          </a:p>
        </p:txBody>
      </p:sp>
      <p:sp>
        <p:nvSpPr>
          <p:cNvPr id="5" name="Shape 437">
            <a:extLst>
              <a:ext uri="{FF2B5EF4-FFF2-40B4-BE49-F238E27FC236}">
                <a16:creationId xmlns:a16="http://schemas.microsoft.com/office/drawing/2014/main" id="{8D5060CF-2CFD-0A37-A502-E831966C6E2C}"/>
              </a:ext>
            </a:extLst>
          </p:cNvPr>
          <p:cNvSpPr/>
          <p:nvPr/>
        </p:nvSpPr>
        <p:spPr>
          <a:xfrm>
            <a:off x="539552" y="3463943"/>
            <a:ext cx="2261748" cy="339405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6" name="Shape 438">
            <a:extLst>
              <a:ext uri="{FF2B5EF4-FFF2-40B4-BE49-F238E27FC236}">
                <a16:creationId xmlns:a16="http://schemas.microsoft.com/office/drawing/2014/main" id="{FEE49691-3808-BA8F-8BBA-39CF6737489E}"/>
              </a:ext>
            </a:extLst>
          </p:cNvPr>
          <p:cNvSpPr/>
          <p:nvPr/>
        </p:nvSpPr>
        <p:spPr>
          <a:xfrm>
            <a:off x="3342965" y="4467438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8" name="Shape 439">
            <a:extLst>
              <a:ext uri="{FF2B5EF4-FFF2-40B4-BE49-F238E27FC236}">
                <a16:creationId xmlns:a16="http://schemas.microsoft.com/office/drawing/2014/main" id="{780F303F-BB75-A39F-C670-84503DD71936}"/>
              </a:ext>
            </a:extLst>
          </p:cNvPr>
          <p:cNvSpPr/>
          <p:nvPr/>
        </p:nvSpPr>
        <p:spPr>
          <a:xfrm>
            <a:off x="4648702" y="3825028"/>
            <a:ext cx="3552545" cy="267188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651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é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2297</TotalTime>
  <Words>252</Words>
  <Application>Microsoft Office PowerPoint</Application>
  <PresentationFormat>Prezentácia na obrazovke (4:3)</PresentationFormat>
  <Paragraphs>43</Paragraphs>
  <Slides>10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6" baseType="lpstr">
      <vt:lpstr>Arial</vt:lpstr>
      <vt:lpstr>Arial </vt:lpstr>
      <vt:lpstr>Arial Black</vt:lpstr>
      <vt:lpstr>Calibri</vt:lpstr>
      <vt:lpstr>Verdana</vt:lpstr>
      <vt:lpstr>Základné</vt:lpstr>
      <vt:lpstr>Přehled sociálních médií</vt:lpstr>
      <vt:lpstr>Co jsou sociální média ?</vt:lpstr>
      <vt:lpstr>Sociální média jsou...</vt:lpstr>
      <vt:lpstr>Časová osa sociálních médií</vt:lpstr>
      <vt:lpstr>Aktuální sociální média</vt:lpstr>
      <vt:lpstr>Využití sociálních médií ve vzdělávání</vt:lpstr>
      <vt:lpstr>Odpor k používání sociálních médií</vt:lpstr>
      <vt:lpstr>Výhody používání sociálních médií</vt:lpstr>
      <vt:lpstr>Zapojení studentů</vt:lpstr>
      <vt:lpstr>Výhody a nevýhody sociálních médií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Palková</dc:creator>
  <cp:keywords>, docId:7884A0EDC7C5BCB1753F5A9D0A39DB7B</cp:keywords>
  <cp:lastModifiedBy>Zuzana Palková</cp:lastModifiedBy>
  <cp:revision>176</cp:revision>
  <cp:lastPrinted>2019-02-12T08:21:40Z</cp:lastPrinted>
  <dcterms:created xsi:type="dcterms:W3CDTF">2019-02-10T21:49:04Z</dcterms:created>
  <dcterms:modified xsi:type="dcterms:W3CDTF">2022-09-29T18:19:34Z</dcterms:modified>
</cp:coreProperties>
</file>