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5097" autoAdjust="0"/>
  </p:normalViewPr>
  <p:slideViewPr>
    <p:cSldViewPr>
      <p:cViewPr varScale="1">
        <p:scale>
          <a:sx n="76" d="100"/>
          <a:sy n="76" d="100"/>
        </p:scale>
        <p:origin x="143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Microsoft Teams ve 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Využití sociálních sítí pro školní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/>
          </a:bodyPr>
          <a:lstStyle/>
          <a:p>
            <a:r>
              <a:rPr lang="en-US" dirty="0"/>
              <a:t>Užitečné tipy DVA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3462456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Učinit oznámení jako důležité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sekci příspěvků jakéhokoli kanálu klikněte na ikonu "A" a ukončete. Poté v rozevíracím seznamu vyberte možnost "Oznámení".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  <a:p>
            <a:endParaRPr lang="en-GB" sz="3000" i="1" dirty="0">
              <a:solidFill>
                <a:srgbClr val="000000"/>
              </a:solidFill>
            </a:endParaRP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B9F5590-7FFE-C1B3-D80C-D57D564F1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3525038"/>
            <a:ext cx="7913895" cy="307231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7807D0-454E-D23A-F6BF-677746C80D37}"/>
              </a:ext>
            </a:extLst>
          </p:cNvPr>
          <p:cNvCxnSpPr>
            <a:cxnSpLocks/>
          </p:cNvCxnSpPr>
          <p:nvPr/>
        </p:nvCxnSpPr>
        <p:spPr>
          <a:xfrm flipH="1">
            <a:off x="1187624" y="5877272"/>
            <a:ext cx="759220" cy="39748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77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Přehled MS Teams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392412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Microsoft Teams je náhrada za Skype pro firmy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Společnost Microsoft spustila službu Teams celosvětově 14. března 2017.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Společnost Microsoft oznámila, že v dubnu 2020 dosáhl počet uživatelů služby Microsoft Teams 75 milionů denně, částečně díky pandemii COVID-19.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Součást Microsoft Office 365</a:t>
            </a:r>
          </a:p>
        </p:txBody>
      </p:sp>
    </p:spTree>
    <p:extLst>
      <p:ext uri="{BB962C8B-B14F-4D97-AF65-F5344CB8AC3E}">
        <p14:creationId xmlns:p14="http://schemas.microsoft.com/office/powerpoint/2010/main" val="81952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Funkce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555063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Týmy: Týmy umožňují komunitám, skupinám nebo týmům připojit se prostřednictvím konkrétní adresy URL nebo pozvánky.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Zprávy: Přímé zprávy a zprávy v kanálech.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Volání: Videokonference.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Setkání: Schůzky lze naplánovat nebo vytvořit ad hoc.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7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Vytvoření virtuální třídy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555063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Týmy umožňují vytvořit "virtuální třídu".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Uživatelé se mohou připojit z aplikace Teams nebo prostřednictvím webového prohlížeče.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 schůzce se může připojit až 250 uživatelů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Uživatelé mohou během schůzky komunikovat prostřednictvím chatu nebo sdílení obrazovky a sdílení souborů.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Schůzky lze nahrávat a stahovat.</a:t>
            </a:r>
          </a:p>
        </p:txBody>
      </p:sp>
    </p:spTree>
    <p:extLst>
      <p:ext uri="{BB962C8B-B14F-4D97-AF65-F5344CB8AC3E}">
        <p14:creationId xmlns:p14="http://schemas.microsoft.com/office/powerpoint/2010/main" val="98563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Využití videokonferencí Teams se studenty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72434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Nahrávejte jen to, co stojí za to sledovat znovu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Sdílejte následně videozáznam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 diskusi použijte odpovědi v příspěvku v kanálu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Používejte sluchátka, abyste omezili ozvěnu z reproduktorů ostatních.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Naučte se dobře sdílet obrazovku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Pečlivě si vyberte mikrofon ze všech dostupných možností</a:t>
            </a:r>
          </a:p>
        </p:txBody>
      </p:sp>
    </p:spTree>
    <p:extLst>
      <p:ext uri="{BB962C8B-B14F-4D97-AF65-F5344CB8AC3E}">
        <p14:creationId xmlns:p14="http://schemas.microsoft.com/office/powerpoint/2010/main" val="1918795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88717"/>
            <a:ext cx="5791200" cy="1237387"/>
          </a:xfrm>
        </p:spPr>
        <p:txBody>
          <a:bodyPr>
            <a:normAutofit/>
          </a:bodyPr>
          <a:lstStyle/>
          <a:p>
            <a:r>
              <a:rPr lang="en-US" dirty="0"/>
              <a:t>Týmy, kanály, karty a aplikace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CABE7-1861-F013-E7AA-6E69FE577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7416824" cy="555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2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rmAutofit/>
          </a:bodyPr>
          <a:lstStyle/>
          <a:p>
            <a:r>
              <a:rPr lang="en-US" dirty="0"/>
              <a:t>Kanály týmů 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4385786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Kanály jsou určeny ke spolupráci.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Vytvoření jedinečného kanálu pro "Schůzky", aby bylo možné videochůzky snáze vyhledat.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Pomocí služby SharePoint můžete také vytvářet složky určené pouze k prohlížení. To je důležité, protože ve výchozím nastavení kanálů zůstávají všechny složky společné.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5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Nápady na využití videokonferencí se studenty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107504" y="1556792"/>
            <a:ext cx="8784976" cy="5062894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Přednáška pro celou třídu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Hovor pro přihlášení třídy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Prezentace třídy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Virtuální hostující řečník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Úřední hodiny pro dotazy studentů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Doodle společně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Virtuální exkurze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Setkání rodičů</a:t>
            </a:r>
          </a:p>
        </p:txBody>
      </p:sp>
    </p:spTree>
    <p:extLst>
      <p:ext uri="{BB962C8B-B14F-4D97-AF65-F5344CB8AC3E}">
        <p14:creationId xmlns:p14="http://schemas.microsoft.com/office/powerpoint/2010/main" val="341896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8" y="86826"/>
            <a:ext cx="5791200" cy="1038944"/>
          </a:xfrm>
        </p:spPr>
        <p:txBody>
          <a:bodyPr>
            <a:normAutofit/>
          </a:bodyPr>
          <a:lstStyle/>
          <a:p>
            <a:r>
              <a:rPr lang="en-US" dirty="0"/>
              <a:t>Užitečné tipy JEDEN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97250" y="1233324"/>
            <a:ext cx="8784976" cy="5478393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zabránit studentům, aby ztlumili a odstranili ostatní v MS Teams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1: Naplánujte schůzku v zobrazení kalendáře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Krok 2: Přidejte studenty jako požadované účastníky. Klikněte na tlačítko odeslat a dokončete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Otevřete schůzku v zobrazení kalendáře. Klikněte na "Možnosti schůzky".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části "Kdo může prezentovat?" vyberte možnost "pouze já" nebo vyberte konkrétní studenty. Klikněte na tlačítko "Uložit".</a:t>
            </a:r>
          </a:p>
        </p:txBody>
      </p:sp>
    </p:spTree>
    <p:extLst>
      <p:ext uri="{BB962C8B-B14F-4D97-AF65-F5344CB8AC3E}">
        <p14:creationId xmlns:p14="http://schemas.microsoft.com/office/powerpoint/2010/main" val="2873601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2994</TotalTime>
  <Words>392</Words>
  <Application>Microsoft Office PowerPoint</Application>
  <PresentationFormat>Prezentácia na obrazovke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Arial </vt:lpstr>
      <vt:lpstr>Arial Black</vt:lpstr>
      <vt:lpstr>Calibri</vt:lpstr>
      <vt:lpstr>Verdana</vt:lpstr>
      <vt:lpstr>Wingdings</vt:lpstr>
      <vt:lpstr>Základné</vt:lpstr>
      <vt:lpstr>Microsoft Teams ve vzdělávání</vt:lpstr>
      <vt:lpstr>Přehled MS Teams</vt:lpstr>
      <vt:lpstr>Funkce</vt:lpstr>
      <vt:lpstr>Vytvoření virtuální třídy</vt:lpstr>
      <vt:lpstr>Využití videokonferencí Teams se studenty</vt:lpstr>
      <vt:lpstr>Týmy, kanály, karty a aplikace</vt:lpstr>
      <vt:lpstr>Kanály týmů </vt:lpstr>
      <vt:lpstr>Nápady na využití videokonferencí se studenty</vt:lpstr>
      <vt:lpstr>Užitečné tipy JEDEN</vt:lpstr>
      <vt:lpstr>Užitečné tipy DVA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docId:9431D18E91FD2A4C529FB67BCF7263C8</cp:keywords>
  <cp:lastModifiedBy>Zuzana Palková</cp:lastModifiedBy>
  <cp:revision>279</cp:revision>
  <cp:lastPrinted>2019-02-12T08:21:40Z</cp:lastPrinted>
  <dcterms:created xsi:type="dcterms:W3CDTF">2019-02-10T21:49:04Z</dcterms:created>
  <dcterms:modified xsi:type="dcterms:W3CDTF">2022-09-29T18:13:49Z</dcterms:modified>
</cp:coreProperties>
</file>