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80" autoAdjust="0"/>
    <p:restoredTop sz="73790" autoAdjust="0"/>
  </p:normalViewPr>
  <p:slideViewPr>
    <p:cSldViewPr>
      <p:cViewPr varScale="1">
        <p:scale>
          <a:sx n="110" d="100"/>
          <a:sy n="110" d="100"/>
        </p:scale>
        <p:origin x="126" y="9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22. 6. 2022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l-GR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Το MS </a:t>
            </a:r>
            <a:r>
              <a:rPr lang="el-GR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Teams</a:t>
            </a:r>
            <a:r>
              <a:rPr lang="el-GR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ως εργαλείο διδασκαλίας και κοινωνική πλατφόρμα </a:t>
            </a:r>
            <a:endParaRPr lang="en-US" sz="40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>
                <a:solidFill>
                  <a:srgbClr val="EF8E7B"/>
                </a:solidFill>
              </a:rPr>
              <a:t>Χρήση των κοινωνικών δικτύων για τη σχολική εκπαίδευση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18" y="86826"/>
            <a:ext cx="5791200" cy="1038944"/>
          </a:xfrm>
        </p:spPr>
        <p:txBody>
          <a:bodyPr>
            <a:normAutofit fontScale="90000"/>
          </a:bodyPr>
          <a:lstStyle/>
          <a:p>
            <a:r>
              <a:rPr lang="el-GR" dirty="0" err="1"/>
              <a:t>ΧρΗσιμες</a:t>
            </a:r>
            <a:r>
              <a:rPr lang="el-GR" dirty="0"/>
              <a:t> </a:t>
            </a:r>
            <a:r>
              <a:rPr lang="el-GR" dirty="0" err="1"/>
              <a:t>συμβουλΕς</a:t>
            </a:r>
            <a:r>
              <a:rPr lang="el-GR" dirty="0"/>
              <a:t> ΔΥΟ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97250" y="1233324"/>
            <a:ext cx="8784976" cy="2468338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l-GR" sz="2800" i="1" dirty="0">
                <a:solidFill>
                  <a:srgbClr val="000000"/>
                </a:solidFill>
              </a:rPr>
              <a:t>Κάντε την ανακοίνωση ως σημαντική</a:t>
            </a:r>
            <a:endParaRPr lang="en-GB" sz="2800" i="1" dirty="0">
              <a:solidFill>
                <a:srgbClr val="000000"/>
              </a:solidFill>
            </a:endParaRPr>
          </a:p>
          <a:p>
            <a:r>
              <a:rPr lang="el-GR" sz="2400" dirty="0"/>
              <a:t>Στην ενότητα ανάρτησης οποιουδήποτε καναλιού, κάντε κλικ στο εικονίδιο "A" για να δαπανήσετε. Στη συνέχεια, στο αναπτυσσόμενο μενού, επιλέξτε "Ανακοίνωση"</a:t>
            </a:r>
            <a:endParaRPr lang="en-GB" sz="2400" i="1" dirty="0">
              <a:solidFill>
                <a:srgbClr val="000000"/>
              </a:solidFill>
            </a:endParaRPr>
          </a:p>
          <a:p>
            <a:endParaRPr lang="en-GB" sz="2800" i="1" dirty="0">
              <a:solidFill>
                <a:srgbClr val="000000"/>
              </a:solidFill>
            </a:endParaRPr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BB9F5590-7FFE-C1B3-D80C-D57D564F1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7" y="3525038"/>
            <a:ext cx="7913895" cy="3072313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27807D0-454E-D23A-F6BF-677746C80D37}"/>
              </a:ext>
            </a:extLst>
          </p:cNvPr>
          <p:cNvCxnSpPr>
            <a:cxnSpLocks/>
          </p:cNvCxnSpPr>
          <p:nvPr/>
        </p:nvCxnSpPr>
        <p:spPr>
          <a:xfrm flipH="1">
            <a:off x="1187624" y="5877272"/>
            <a:ext cx="759220" cy="397483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77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l-GR" dirty="0" err="1"/>
              <a:t>Επισκ</a:t>
            </a:r>
            <a:r>
              <a:rPr lang="en-US" dirty="0"/>
              <a:t>O</a:t>
            </a:r>
            <a:r>
              <a:rPr lang="el-GR" dirty="0" err="1"/>
              <a:t>πηση</a:t>
            </a:r>
            <a:r>
              <a:rPr lang="el-GR" dirty="0"/>
              <a:t> </a:t>
            </a:r>
            <a:r>
              <a:rPr lang="el-GR" dirty="0" err="1"/>
              <a:t>ομ</a:t>
            </a:r>
            <a:r>
              <a:rPr lang="en-US" dirty="0"/>
              <a:t>A</a:t>
            </a:r>
            <a:r>
              <a:rPr lang="el-GR" dirty="0" err="1"/>
              <a:t>δων</a:t>
            </a:r>
            <a:r>
              <a:rPr lang="el-GR" dirty="0"/>
              <a:t> </a:t>
            </a:r>
            <a:r>
              <a:rPr lang="en-US" dirty="0"/>
              <a:t>MS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78964" y="1551578"/>
            <a:ext cx="8784976" cy="4847451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Το Microsoft </a:t>
            </a:r>
            <a:r>
              <a:rPr lang="el-GR" sz="3000" i="1" dirty="0" err="1">
                <a:solidFill>
                  <a:srgbClr val="000000"/>
                </a:solidFill>
              </a:rPr>
              <a:t>Teams</a:t>
            </a:r>
            <a:r>
              <a:rPr lang="el-GR" sz="3000" i="1" dirty="0">
                <a:solidFill>
                  <a:srgbClr val="000000"/>
                </a:solidFill>
              </a:rPr>
              <a:t> είναι η αντικατάσταση του Skype για επιχειρήσεις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Η Microsoft κυκλοφόρησε την υπηρεσία </a:t>
            </a:r>
            <a:r>
              <a:rPr lang="el-GR" sz="3000" i="1" dirty="0" err="1">
                <a:solidFill>
                  <a:srgbClr val="000000"/>
                </a:solidFill>
              </a:rPr>
              <a:t>Teams</a:t>
            </a:r>
            <a:r>
              <a:rPr lang="el-GR" sz="3000" i="1" dirty="0">
                <a:solidFill>
                  <a:srgbClr val="000000"/>
                </a:solidFill>
              </a:rPr>
              <a:t> παγκοσμίως στις 14 Μαρτίου 2017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Η Microsoft ανέφερε ότι μέχρι τον Απρίλιο του 2020, το Microsoft </a:t>
            </a:r>
            <a:r>
              <a:rPr lang="el-GR" sz="3000" i="1" dirty="0" err="1">
                <a:solidFill>
                  <a:srgbClr val="000000"/>
                </a:solidFill>
              </a:rPr>
              <a:t>Teams</a:t>
            </a:r>
            <a:r>
              <a:rPr lang="el-GR" sz="3000" i="1" dirty="0">
                <a:solidFill>
                  <a:srgbClr val="000000"/>
                </a:solidFill>
              </a:rPr>
              <a:t> είχε φτάσει τους 75 εκατομμύρια χρήστες καθημερινά, εν μέρει λόγω της πανδημίας COVID-19.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Μέρος του Microsoft Office 365</a:t>
            </a:r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52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l-GR" dirty="0" err="1"/>
              <a:t>Χαρακτηριστικ</a:t>
            </a:r>
            <a:r>
              <a:rPr lang="en-US" dirty="0"/>
              <a:t>A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5309115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Ομάδες: Οι ομάδες επιτρέπουν σε κοινότητες, ομάδες να συμμετέχουν μέσω μιας συγκεκριμένης διεύθυνσης URL ή πρόσκλησης.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Μηνύματα: Απευθείας μηνύματα και μηνύματα καναλιού.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Κλήση: Τηλεδιάσκεψη.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Συνάντηση: Οι συναντήσεις μπορούν να προγραμματιστούν ή να δημιουργηθούν ad-hoc.</a:t>
            </a:r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87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l-GR" dirty="0" err="1"/>
              <a:t>Δημιουργ</a:t>
            </a:r>
            <a:r>
              <a:rPr lang="en-US" dirty="0"/>
              <a:t>I</a:t>
            </a:r>
            <a:r>
              <a:rPr lang="el-GR" dirty="0"/>
              <a:t>α </a:t>
            </a:r>
            <a:r>
              <a:rPr lang="el-GR" dirty="0" err="1"/>
              <a:t>εικονικ</a:t>
            </a:r>
            <a:r>
              <a:rPr lang="en-US" dirty="0"/>
              <a:t>H</a:t>
            </a:r>
            <a:r>
              <a:rPr lang="el-GR" dirty="0"/>
              <a:t>ς τ</a:t>
            </a:r>
            <a:r>
              <a:rPr lang="en-US" dirty="0"/>
              <a:t>A</a:t>
            </a:r>
            <a:r>
              <a:rPr lang="el-GR" dirty="0" err="1"/>
              <a:t>ξης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521986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i="1" dirty="0">
                <a:solidFill>
                  <a:srgbClr val="000000"/>
                </a:solidFill>
              </a:rPr>
              <a:t>Το </a:t>
            </a:r>
            <a:r>
              <a:rPr lang="el-GR" sz="2400" i="1" dirty="0" err="1">
                <a:solidFill>
                  <a:srgbClr val="000000"/>
                </a:solidFill>
              </a:rPr>
              <a:t>Teams</a:t>
            </a:r>
            <a:r>
              <a:rPr lang="el-GR" sz="2400" i="1" dirty="0">
                <a:solidFill>
                  <a:srgbClr val="000000"/>
                </a:solidFill>
              </a:rPr>
              <a:t> σάς επιτρέπει να δημιουργήσετε μια «εικονική τάξη».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 i="1" dirty="0">
                <a:solidFill>
                  <a:srgbClr val="000000"/>
                </a:solidFill>
              </a:rPr>
              <a:t>Οι χρήστες μπορούν να εγγραφούν από την εφαρμογή </a:t>
            </a:r>
            <a:r>
              <a:rPr lang="el-GR" sz="2400" i="1" dirty="0" err="1">
                <a:solidFill>
                  <a:srgbClr val="000000"/>
                </a:solidFill>
              </a:rPr>
              <a:t>Teams</a:t>
            </a:r>
            <a:r>
              <a:rPr lang="el-GR" sz="2400" i="1" dirty="0">
                <a:solidFill>
                  <a:srgbClr val="000000"/>
                </a:solidFill>
              </a:rPr>
              <a:t> ή μέσω του προγράμματος περιήγησης ιστού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 i="1" dirty="0">
                <a:solidFill>
                  <a:srgbClr val="000000"/>
                </a:solidFill>
              </a:rPr>
              <a:t>Έως και 250 χρήστες μπορούν να συμμετάσχουν στη σύσκεψη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 i="1" dirty="0">
                <a:solidFill>
                  <a:srgbClr val="000000"/>
                </a:solidFill>
              </a:rPr>
              <a:t>Οι χρήστες μπορούν να </a:t>
            </a:r>
            <a:r>
              <a:rPr lang="el-GR" sz="2400" i="1" dirty="0" err="1">
                <a:solidFill>
                  <a:srgbClr val="000000"/>
                </a:solidFill>
              </a:rPr>
              <a:t>αλληλεπιδρούν</a:t>
            </a:r>
            <a:r>
              <a:rPr lang="el-GR" sz="2400" i="1" dirty="0">
                <a:solidFill>
                  <a:srgbClr val="000000"/>
                </a:solidFill>
              </a:rPr>
              <a:t> κατά τη διάρκεια μιας σύσκεψης, μέσω συνομιλίας σε σύσκεψη ή κοινοποίησης της οθόνης τους και κοινής χρήσης αρχείων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 i="1" dirty="0">
                <a:solidFill>
                  <a:srgbClr val="000000"/>
                </a:solidFill>
              </a:rPr>
              <a:t>Οι συναντήσεις μπορούν να ηχογραφηθούν και να ληφθούν.</a:t>
            </a:r>
            <a:endParaRPr lang="en-GB" sz="24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63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>
            <a:noAutofit/>
          </a:bodyPr>
          <a:lstStyle/>
          <a:p>
            <a:r>
              <a:rPr lang="el-GR" sz="2800" dirty="0" err="1"/>
              <a:t>ΧρησιμοποιΗστε</a:t>
            </a:r>
            <a:r>
              <a:rPr lang="el-GR" sz="2800" dirty="0"/>
              <a:t> </a:t>
            </a:r>
            <a:r>
              <a:rPr lang="el-GR" sz="2800" dirty="0" err="1"/>
              <a:t>βιντεοσυσκΕψεις</a:t>
            </a:r>
            <a:r>
              <a:rPr lang="el-GR" sz="2800" dirty="0"/>
              <a:t> </a:t>
            </a:r>
            <a:r>
              <a:rPr lang="el-GR" sz="2800" dirty="0" err="1"/>
              <a:t>Teams</a:t>
            </a:r>
            <a:r>
              <a:rPr lang="el-GR" sz="2800" dirty="0"/>
              <a:t> με </a:t>
            </a:r>
            <a:r>
              <a:rPr lang="el-GR" sz="2800" dirty="0" err="1"/>
              <a:t>μαθητΕς</a:t>
            </a:r>
            <a:endParaRPr lang="en-US" sz="2800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4878228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l-GR" sz="2800" i="1" dirty="0">
                <a:solidFill>
                  <a:srgbClr val="000000"/>
                </a:solidFill>
              </a:rPr>
              <a:t>Καταγράψτε μόνο αυτά που αξίζει να δείτε ξανά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800" i="1" dirty="0">
                <a:solidFill>
                  <a:srgbClr val="000000"/>
                </a:solidFill>
              </a:rPr>
              <a:t>Μοιραστείτε την εγγραφή βίντεο στη συνέχεια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800" i="1" dirty="0">
                <a:solidFill>
                  <a:srgbClr val="000000"/>
                </a:solidFill>
              </a:rPr>
              <a:t>Χρησιμοποιήστε τις απαντήσεις στην ανάρτηση στο κανάλι για να συζητήσετε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800" i="1" dirty="0">
                <a:solidFill>
                  <a:srgbClr val="000000"/>
                </a:solidFill>
              </a:rPr>
              <a:t>Χρησιμοποιήστε ακουστικά για να μειώσετε την ηχώ από τα ηχεία άλλων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800" i="1" dirty="0">
                <a:solidFill>
                  <a:srgbClr val="000000"/>
                </a:solidFill>
              </a:rPr>
              <a:t>Μάθετε πώς να μοιράζεστε καλά την οθόνη σας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800" i="1" dirty="0">
                <a:solidFill>
                  <a:srgbClr val="000000"/>
                </a:solidFill>
              </a:rPr>
              <a:t>Επιλέξτε το μικρόφωνό σας προσεκτικά από όλες τις διαθέσιμες επιλογές</a:t>
            </a:r>
            <a:endParaRPr lang="en-GB" sz="28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795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88717"/>
            <a:ext cx="6624736" cy="1237387"/>
          </a:xfrm>
        </p:spPr>
        <p:txBody>
          <a:bodyPr>
            <a:normAutofit/>
          </a:bodyPr>
          <a:lstStyle/>
          <a:p>
            <a:r>
              <a:rPr lang="el-GR" dirty="0" err="1"/>
              <a:t>ΟμΑδες</a:t>
            </a:r>
            <a:r>
              <a:rPr lang="el-GR" dirty="0"/>
              <a:t>, </a:t>
            </a:r>
            <a:r>
              <a:rPr lang="el-GR" dirty="0" err="1"/>
              <a:t>κανΑλια</a:t>
            </a:r>
            <a:r>
              <a:rPr lang="el-GR" dirty="0"/>
              <a:t>, καρτ</a:t>
            </a:r>
            <a:r>
              <a:rPr lang="en-US" dirty="0"/>
              <a:t>E</a:t>
            </a:r>
            <a:r>
              <a:rPr lang="el-GR" dirty="0"/>
              <a:t>λες και </a:t>
            </a:r>
            <a:r>
              <a:rPr lang="el-GR" dirty="0" err="1"/>
              <a:t>εφαρμογΕς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0CABE7-1861-F013-E7AA-6E69FE577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268760"/>
            <a:ext cx="7416824" cy="555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22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>
            <a:normAutofit/>
          </a:bodyPr>
          <a:lstStyle/>
          <a:p>
            <a:r>
              <a:rPr lang="el-GR" dirty="0" err="1"/>
              <a:t>ΚανΑλια</a:t>
            </a:r>
            <a:r>
              <a:rPr lang="el-GR" dirty="0"/>
              <a:t> </a:t>
            </a:r>
            <a:r>
              <a:rPr lang="el-GR" dirty="0" err="1"/>
              <a:t>ομΑδων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5139838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Τα κανάλια προορίζονται να είναι μια περιοχή συνεργασίας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Δημιουργήστε ένα μοναδικό κανάλι για τις "Συναντήσεις", ώστε να είναι πιο εύκολο να βρείτε </a:t>
            </a:r>
            <a:r>
              <a:rPr lang="el-GR" sz="3000" i="1" dirty="0" err="1">
                <a:solidFill>
                  <a:srgbClr val="000000"/>
                </a:solidFill>
              </a:rPr>
              <a:t>βιντεοσυναντήσεις</a:t>
            </a:r>
            <a:endParaRPr lang="el-GR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Μπορείτε επίσης να χρησιμοποιήσετε το SharePoint για να δημιουργήσετε φακέλους μόνο για προβολή. Αυτό είναι σημαντικό καθώς η προεπιλογή στα κανάλια είναι ότι όλοι οι φάκελοι παραμένουν συνεργατικοί.</a:t>
            </a:r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5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l-GR" dirty="0" err="1"/>
              <a:t>ΙδΕες</a:t>
            </a:r>
            <a:r>
              <a:rPr lang="el-GR" dirty="0"/>
              <a:t> για τη </a:t>
            </a:r>
            <a:r>
              <a:rPr lang="el-GR" dirty="0" err="1"/>
              <a:t>χρΗση</a:t>
            </a:r>
            <a:r>
              <a:rPr lang="el-GR" dirty="0"/>
              <a:t> </a:t>
            </a:r>
            <a:r>
              <a:rPr lang="el-GR" dirty="0" err="1"/>
              <a:t>βιντεοσυσκΕψεων</a:t>
            </a:r>
            <a:r>
              <a:rPr lang="el-GR" dirty="0"/>
              <a:t> με </a:t>
            </a:r>
            <a:r>
              <a:rPr lang="el-GR" dirty="0" err="1"/>
              <a:t>μαθητΕς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5062894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Διάλεξη σε όλη την τάξη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Κλήση για </a:t>
            </a:r>
            <a:r>
              <a:rPr lang="el-GR" sz="3000" i="1" dirty="0" err="1">
                <a:solidFill>
                  <a:srgbClr val="000000"/>
                </a:solidFill>
              </a:rPr>
              <a:t>check</a:t>
            </a:r>
            <a:r>
              <a:rPr lang="el-GR" sz="3000" i="1" dirty="0">
                <a:solidFill>
                  <a:srgbClr val="000000"/>
                </a:solidFill>
              </a:rPr>
              <a:t>-in στην τάξη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Παρουσίαση τάξης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Εικονικός προσκεκλημένος ομιλητής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Ώρες γραφείου για ερωτήσεις μαθητών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 err="1">
                <a:solidFill>
                  <a:srgbClr val="000000"/>
                </a:solidFill>
              </a:rPr>
              <a:t>Doodle</a:t>
            </a:r>
            <a:r>
              <a:rPr lang="el-GR" sz="3000" i="1" dirty="0">
                <a:solidFill>
                  <a:srgbClr val="000000"/>
                </a:solidFill>
              </a:rPr>
              <a:t> μαζί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Εικονική εκδρομή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i="1" dirty="0">
                <a:solidFill>
                  <a:srgbClr val="000000"/>
                </a:solidFill>
              </a:rPr>
              <a:t>Συναντήσεις γονέων</a:t>
            </a:r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96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18" y="86826"/>
            <a:ext cx="5791200" cy="1038944"/>
          </a:xfrm>
        </p:spPr>
        <p:txBody>
          <a:bodyPr>
            <a:normAutofit fontScale="90000"/>
          </a:bodyPr>
          <a:lstStyle/>
          <a:p>
            <a:r>
              <a:rPr lang="el-GR" dirty="0" err="1"/>
              <a:t>ΧρΗσιμες</a:t>
            </a:r>
            <a:r>
              <a:rPr lang="el-GR" dirty="0"/>
              <a:t> </a:t>
            </a:r>
            <a:r>
              <a:rPr lang="el-GR" dirty="0" err="1"/>
              <a:t>συμβουλΕς</a:t>
            </a:r>
            <a:r>
              <a:rPr lang="el-GR" dirty="0"/>
              <a:t> ΕΝΑ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97250" y="1233324"/>
            <a:ext cx="8784976" cy="4278064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3000" i="1" dirty="0">
                <a:solidFill>
                  <a:srgbClr val="000000"/>
                </a:solidFill>
              </a:rPr>
              <a:t>Πώς να σταματήσετε τους μαθητές από τη σίγαση και την κατάργηση άλλων στο MS </a:t>
            </a:r>
            <a:r>
              <a:rPr lang="el-GR" sz="3000" i="1" dirty="0" err="1">
                <a:solidFill>
                  <a:srgbClr val="000000"/>
                </a:solidFill>
              </a:rPr>
              <a:t>Teams</a:t>
            </a:r>
            <a:endParaRPr lang="el-GR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l-GR" i="1" dirty="0">
                <a:solidFill>
                  <a:srgbClr val="000000"/>
                </a:solidFill>
              </a:rPr>
              <a:t>Βήμα 1: Προγραμματίστε τη συνάντηση σε προβολή ημερολογίου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i="1" dirty="0">
                <a:solidFill>
                  <a:srgbClr val="000000"/>
                </a:solidFill>
              </a:rPr>
              <a:t>Βήμα 2: Προσθέστε μαθητές ως απαιτούμενους συμμετέχοντες. Κάντε κλικ στην αποστολή για να τελειώσετε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i="1" dirty="0">
                <a:solidFill>
                  <a:srgbClr val="000000"/>
                </a:solidFill>
              </a:rPr>
              <a:t>Ανοίξτε τη σύσκεψη σε προβολή ημερολογίου. Κάντε κλικ στην επιλογή "Επιλογές συνάντησης".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i="1" dirty="0">
                <a:solidFill>
                  <a:srgbClr val="000000"/>
                </a:solidFill>
              </a:rPr>
              <a:t>Στο "Ποιος μπορεί να παρουσιάσει;" επιλέξτε «μόνο εγώ» ή επιλέξτε συγκεκριμένους μαθητές. Κάντε κλικ στο «Αποθήκευση».</a:t>
            </a:r>
            <a:endParaRPr lang="en-GB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601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3009</TotalTime>
  <Words>477</Words>
  <Application>Microsoft Office PowerPoint</Application>
  <PresentationFormat>On-screen Show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</vt:lpstr>
      <vt:lpstr>Arial Black</vt:lpstr>
      <vt:lpstr>Calibri</vt:lpstr>
      <vt:lpstr>Verdana</vt:lpstr>
      <vt:lpstr>Wingdings</vt:lpstr>
      <vt:lpstr>Základné</vt:lpstr>
      <vt:lpstr>Το MS Teams ως εργαλείο διδασκαλίας και κοινωνική πλατφόρμα </vt:lpstr>
      <vt:lpstr>ΕπισκOπηση ομAδων MS</vt:lpstr>
      <vt:lpstr>ΧαρακτηριστικA</vt:lpstr>
      <vt:lpstr>ΔημιουργIα εικονικHς τAξης</vt:lpstr>
      <vt:lpstr>ΧρησιμοποιΗστε βιντεοσυσκΕψεις Teams με μαθητΕς</vt:lpstr>
      <vt:lpstr>ΟμΑδες, κανΑλια, καρτEλες και εφαρμογΕς</vt:lpstr>
      <vt:lpstr>ΚανΑλια ομΑδων</vt:lpstr>
      <vt:lpstr>ΙδΕες για τη χρΗση βιντεοσυσκΕψεων με μαθητΕς</vt:lpstr>
      <vt:lpstr>ΧρΗσιμες συμβουλΕς ΕΝΑ</vt:lpstr>
      <vt:lpstr>ΧρΗσιμες συμβουλΕς ΔΥΟ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Κωνσταντίνος Κόβας</cp:lastModifiedBy>
  <cp:revision>279</cp:revision>
  <cp:lastPrinted>2019-02-12T08:21:40Z</cp:lastPrinted>
  <dcterms:created xsi:type="dcterms:W3CDTF">2019-02-10T21:49:04Z</dcterms:created>
  <dcterms:modified xsi:type="dcterms:W3CDTF">2022-06-22T21:02:17Z</dcterms:modified>
</cp:coreProperties>
</file>