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0" autoAdjust="0"/>
    <p:restoredTop sz="73790" autoAdjust="0"/>
  </p:normalViewPr>
  <p:slideViewPr>
    <p:cSldViewPr>
      <p:cViewPr varScale="1">
        <p:scale>
          <a:sx n="110" d="100"/>
          <a:sy n="110" d="100"/>
        </p:scale>
        <p:origin x="126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nNv600msv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l-G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Μελέτη Περιπτώσεων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EF8E7B"/>
                </a:solidFill>
              </a:rPr>
              <a:t>Χρήση των κοινωνικών δικτύων για τη σχολική εκπαίδευση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330618"/>
            <a:ext cx="6502374" cy="722118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ΔιαδραστικΗ</a:t>
            </a:r>
            <a:r>
              <a:rPr lang="el-GR" dirty="0"/>
              <a:t> πηγή </a:t>
            </a:r>
            <a:r>
              <a:rPr lang="el-GR" dirty="0" err="1"/>
              <a:t>διδασκαλΙας</a:t>
            </a:r>
            <a:r>
              <a:rPr lang="el-GR" dirty="0"/>
              <a:t> στο </a:t>
            </a:r>
            <a:r>
              <a:rPr lang="el-GR" dirty="0" err="1"/>
              <a:t>Pinterest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052736"/>
            <a:ext cx="9058150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i="1" dirty="0">
                <a:solidFill>
                  <a:srgbClr val="000000"/>
                </a:solidFill>
              </a:rPr>
              <a:t>Μια </a:t>
            </a:r>
            <a:r>
              <a:rPr lang="el-GR" sz="3000" i="1" dirty="0" err="1">
                <a:solidFill>
                  <a:srgbClr val="000000"/>
                </a:solidFill>
              </a:rPr>
              <a:t>διαδραστική</a:t>
            </a:r>
            <a:r>
              <a:rPr lang="el-GR" sz="3000" i="1" dirty="0">
                <a:solidFill>
                  <a:srgbClr val="000000"/>
                </a:solidFill>
              </a:rPr>
              <a:t> παρουσίαση με ομοιοκαταληξία δράσης για τα μίνι θηρία και την αντιστοίχιση των μίνι ζώων με τους </a:t>
            </a:r>
            <a:r>
              <a:rPr lang="el-GR" sz="3000" i="1" dirty="0" err="1">
                <a:solidFill>
                  <a:srgbClr val="000000"/>
                </a:solidFill>
              </a:rPr>
              <a:t>οικοτόπους</a:t>
            </a:r>
            <a:r>
              <a:rPr lang="el-GR" sz="3000" i="1" dirty="0">
                <a:solidFill>
                  <a:srgbClr val="000000"/>
                </a:solidFill>
              </a:rPr>
              <a:t> τους.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658B0E7-F1A8-13DC-15A2-37578C5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9" y="2653218"/>
            <a:ext cx="8860575" cy="36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MathInTheNews</a:t>
            </a:r>
            <a:r>
              <a:rPr lang="en-US" dirty="0"/>
              <a:t> (Twitter)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@MathInTheNews, </a:t>
            </a:r>
            <a:r>
              <a:rPr lang="el-GR" sz="3000" i="1" dirty="0">
                <a:solidFill>
                  <a:srgbClr val="000000"/>
                </a:solidFill>
              </a:rPr>
              <a:t>για παράδειγμα, δημοσιεύει ερωτήσεις μαθηματικών στο Twitter που βασίζονται σε τρέχοντα γεγονότα.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88A6710-5C8D-2FE3-D279-BDA715B4F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068318"/>
            <a:ext cx="7200800" cy="37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0" y="88052"/>
            <a:ext cx="5791200" cy="993041"/>
          </a:xfrm>
        </p:spPr>
        <p:txBody>
          <a:bodyPr>
            <a:normAutofit/>
          </a:bodyPr>
          <a:lstStyle/>
          <a:p>
            <a:r>
              <a:rPr lang="el-GR" dirty="0"/>
              <a:t>Παρ</a:t>
            </a:r>
            <a:r>
              <a:rPr lang="en-US" dirty="0"/>
              <a:t>A</a:t>
            </a:r>
            <a:r>
              <a:rPr lang="el-GR" dirty="0" err="1"/>
              <a:t>δειγμα</a:t>
            </a:r>
            <a:r>
              <a:rPr lang="el-GR" dirty="0"/>
              <a:t> </a:t>
            </a:r>
            <a:r>
              <a:rPr lang="en-US" dirty="0"/>
              <a:t>E</a:t>
            </a:r>
            <a:r>
              <a:rPr lang="el-GR" dirty="0"/>
              <a:t>να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EDBFE08-2061-63A1-6AE2-E6CE0723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22" y="1191780"/>
            <a:ext cx="6768752" cy="56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3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6" y="188640"/>
            <a:ext cx="5791200" cy="849025"/>
          </a:xfrm>
        </p:spPr>
        <p:txBody>
          <a:bodyPr>
            <a:normAutofit/>
          </a:bodyPr>
          <a:lstStyle/>
          <a:p>
            <a:r>
              <a:rPr lang="el-GR" dirty="0"/>
              <a:t>Παρ</a:t>
            </a:r>
            <a:r>
              <a:rPr lang="en-US" dirty="0"/>
              <a:t>A</a:t>
            </a:r>
            <a:r>
              <a:rPr lang="el-GR" dirty="0" err="1"/>
              <a:t>δειγμα</a:t>
            </a:r>
            <a:r>
              <a:rPr lang="el-GR" dirty="0"/>
              <a:t> ΔΥΟ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382C35-A112-5EB4-9467-1A2FE5B43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8259"/>
            <a:ext cx="6732240" cy="5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6" y="188640"/>
            <a:ext cx="5791200" cy="849025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Περισσ</a:t>
            </a:r>
            <a:r>
              <a:rPr lang="en-US" dirty="0"/>
              <a:t>O</a:t>
            </a:r>
            <a:r>
              <a:rPr lang="el-GR" dirty="0" err="1"/>
              <a:t>τερες</a:t>
            </a:r>
            <a:r>
              <a:rPr lang="el-GR" dirty="0"/>
              <a:t> </a:t>
            </a:r>
            <a:r>
              <a:rPr lang="el-GR" dirty="0" err="1"/>
              <a:t>ερωτ</a:t>
            </a:r>
            <a:r>
              <a:rPr lang="en-US" dirty="0"/>
              <a:t>H</a:t>
            </a:r>
            <a:r>
              <a:rPr lang="el-GR" dirty="0"/>
              <a:t>σεις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FF20A3-086B-FDA9-28F7-279C9FE9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0" y="1403743"/>
            <a:ext cx="7836187" cy="2319835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0AA61D-DC4A-4DDE-09B4-A618E583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17928"/>
            <a:ext cx="7876648" cy="27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l-GR" dirty="0" err="1"/>
              <a:t>ΒΙντεο</a:t>
            </a:r>
            <a:r>
              <a:rPr lang="el-GR" dirty="0"/>
              <a:t> με </a:t>
            </a:r>
            <a:r>
              <a:rPr lang="en-US" dirty="0"/>
              <a:t>E</a:t>
            </a:r>
            <a:r>
              <a:rPr lang="el-GR" dirty="0"/>
              <a:t>να </a:t>
            </a:r>
            <a:r>
              <a:rPr lang="el-GR" dirty="0" err="1"/>
              <a:t>εγκΑρδιο</a:t>
            </a:r>
            <a:r>
              <a:rPr lang="el-GR" dirty="0"/>
              <a:t> </a:t>
            </a:r>
            <a:r>
              <a:rPr lang="el-GR" dirty="0" err="1"/>
              <a:t>μΗνυμα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i="1" dirty="0">
                <a:solidFill>
                  <a:srgbClr val="000000"/>
                </a:solidFill>
              </a:rPr>
              <a:t>Φωτογραφίες μαθητών που εργάζονται στο σπίτι (Covid-19) τοποθετήθηκαν σε ένα βίντεο με ένα απλό, εγκάρδιο μήνυμα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screenshot of a computer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FE3F1975-F1FA-3F6C-03D7-E78BB5BF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979844"/>
            <a:ext cx="6014484" cy="37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Πανεπιστήμιο της </a:t>
            </a:r>
            <a:r>
              <a:rPr lang="el-GR" dirty="0" err="1"/>
              <a:t>ΒαρκελΩνης</a:t>
            </a:r>
            <a:r>
              <a:rPr lang="en-US" dirty="0"/>
              <a:t>- Instagram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76021"/>
            <a:ext cx="8885524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i="1" dirty="0">
                <a:solidFill>
                  <a:srgbClr val="000000"/>
                </a:solidFill>
              </a:rPr>
              <a:t>Η ρίζα της επιτυχίας του πανεπιστημίου προέρχεται από την ολοκληρωμένη προσέγγισή του στις εικόνες που μοιράζεται.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23F0057D-EE86-72BD-ACFC-D20E682F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94" y="2996951"/>
            <a:ext cx="6143280" cy="37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-7742"/>
            <a:ext cx="5791200" cy="1270798"/>
          </a:xfrm>
        </p:spPr>
        <p:txBody>
          <a:bodyPr>
            <a:normAutofit/>
          </a:bodyPr>
          <a:lstStyle/>
          <a:p>
            <a:r>
              <a:rPr lang="en-US" dirty="0"/>
              <a:t>FOREST SCHOOL (Facebook)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263056"/>
            <a:ext cx="5494262" cy="551840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i="1" dirty="0">
                <a:solidFill>
                  <a:srgbClr val="000000"/>
                </a:solidFill>
              </a:rPr>
              <a:t>Το </a:t>
            </a:r>
            <a:r>
              <a:rPr lang="el-GR" sz="2800" i="1" dirty="0" err="1">
                <a:solidFill>
                  <a:srgbClr val="000000"/>
                </a:solidFill>
              </a:rPr>
              <a:t>Forest</a:t>
            </a:r>
            <a:r>
              <a:rPr lang="el-GR" sz="2800" i="1" dirty="0">
                <a:solidFill>
                  <a:srgbClr val="000000"/>
                </a:solidFill>
              </a:rPr>
              <a:t> </a:t>
            </a:r>
            <a:r>
              <a:rPr lang="el-GR" sz="2800" i="1" dirty="0" err="1">
                <a:solidFill>
                  <a:srgbClr val="000000"/>
                </a:solidFill>
              </a:rPr>
              <a:t>School</a:t>
            </a:r>
            <a:r>
              <a:rPr lang="el-GR" sz="2800" i="1" dirty="0">
                <a:solidFill>
                  <a:srgbClr val="000000"/>
                </a:solidFill>
              </a:rPr>
              <a:t> χρησιμοποίησε το Facebook για έναν τρόπο γρήγορης επικοινωνίας με τους υπάρχοντες γονείς και φροντιστές αλλά και για να </a:t>
            </a:r>
            <a:r>
              <a:rPr lang="el-GR" sz="2800" i="1" dirty="0" err="1">
                <a:solidFill>
                  <a:srgbClr val="000000"/>
                </a:solidFill>
              </a:rPr>
              <a:t>αλληλεπιδράσει</a:t>
            </a:r>
            <a:r>
              <a:rPr lang="el-GR" sz="2800" i="1" dirty="0">
                <a:solidFill>
                  <a:srgbClr val="000000"/>
                </a:solidFill>
              </a:rPr>
              <a:t> με τους υποψήφιους γονείς και την τοπική κοινότητα.</a:t>
            </a:r>
            <a:endParaRPr lang="en-GB" sz="2800" i="1" dirty="0">
              <a:solidFill>
                <a:srgbClr val="000000"/>
              </a:solidFill>
            </a:endParaRPr>
          </a:p>
          <a:p>
            <a:r>
              <a:rPr lang="el-GR" sz="2800" i="1" dirty="0">
                <a:solidFill>
                  <a:srgbClr val="000000"/>
                </a:solidFill>
              </a:rPr>
              <a:t>Ένα προσαρμοσμένο κοινό με τη δημιουργία μιας «κλειστής ομάδας» στο Facebook.</a:t>
            </a:r>
            <a:endParaRPr lang="en-GB" sz="28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8F7389-B16C-FE54-989D-50B2A51FE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4309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116632"/>
            <a:ext cx="5791200" cy="722118"/>
          </a:xfrm>
        </p:spPr>
        <p:txBody>
          <a:bodyPr>
            <a:normAutofit/>
          </a:bodyPr>
          <a:lstStyle/>
          <a:p>
            <a:r>
              <a:rPr lang="en-US" dirty="0"/>
              <a:t>FOREST SCHOOL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052736"/>
            <a:ext cx="9058150" cy="203129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i="1" dirty="0">
                <a:solidFill>
                  <a:srgbClr val="000000"/>
                </a:solidFill>
              </a:rPr>
              <a:t>Το </a:t>
            </a:r>
            <a:r>
              <a:rPr lang="el-GR" sz="3000" i="1" dirty="0" err="1">
                <a:solidFill>
                  <a:srgbClr val="000000"/>
                </a:solidFill>
              </a:rPr>
              <a:t>Forest</a:t>
            </a:r>
            <a:r>
              <a:rPr lang="el-GR" sz="3000" i="1" dirty="0">
                <a:solidFill>
                  <a:srgbClr val="000000"/>
                </a:solidFill>
              </a:rPr>
              <a:t> </a:t>
            </a:r>
            <a:r>
              <a:rPr lang="el-GR" sz="3000" i="1" dirty="0" err="1">
                <a:solidFill>
                  <a:srgbClr val="000000"/>
                </a:solidFill>
              </a:rPr>
              <a:t>School</a:t>
            </a:r>
            <a:r>
              <a:rPr lang="el-GR" sz="3000" i="1" dirty="0">
                <a:solidFill>
                  <a:srgbClr val="000000"/>
                </a:solidFill>
              </a:rPr>
              <a:t> κάνει επίσης </a:t>
            </a:r>
            <a:r>
              <a:rPr lang="el-GR" sz="3000" i="1" dirty="0" err="1">
                <a:solidFill>
                  <a:srgbClr val="000000"/>
                </a:solidFill>
              </a:rPr>
              <a:t>tweet</a:t>
            </a:r>
            <a:r>
              <a:rPr lang="el-GR" sz="3000" i="1" dirty="0">
                <a:solidFill>
                  <a:srgbClr val="000000"/>
                </a:solidFill>
              </a:rPr>
              <a:t> και δημοσιεύει σε τακτική βάση, με βάση ακολούθων πάνω από 100 γονείς και άτομα με άμεσο ενδιαφέρον για το σχολείο.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6" name="Picture 5" descr="A group of people standing in front of a bus&#10;&#10;Description automatically generated">
            <a:extLst>
              <a:ext uri="{FF2B5EF4-FFF2-40B4-BE49-F238E27FC236}">
                <a16:creationId xmlns:a16="http://schemas.microsoft.com/office/drawing/2014/main" id="{C2810BCF-D57E-14BD-6920-0D47E788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002894"/>
            <a:ext cx="6313388" cy="37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3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203</Words>
  <Application>Microsoft Office PowerPoint</Application>
  <PresentationFormat>On-screen Show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</vt:lpstr>
      <vt:lpstr>Arial Black</vt:lpstr>
      <vt:lpstr>Calibri</vt:lpstr>
      <vt:lpstr>Verdana</vt:lpstr>
      <vt:lpstr>Základné</vt:lpstr>
      <vt:lpstr>Μελέτη Περιπτώσεων</vt:lpstr>
      <vt:lpstr>MathInTheNews (Twitter)</vt:lpstr>
      <vt:lpstr>ΠαρAδειγμα Eνα</vt:lpstr>
      <vt:lpstr>ΠαρAδειγμα ΔΥΟ</vt:lpstr>
      <vt:lpstr>ΠερισσOτερες ερωτHσεις</vt:lpstr>
      <vt:lpstr>ΒΙντεο με Eνα εγκΑρδιο μΗνυμα</vt:lpstr>
      <vt:lpstr> Πανεπιστήμιο της ΒαρκελΩνης- Instagram</vt:lpstr>
      <vt:lpstr>FOREST SCHOOL (Facebook)</vt:lpstr>
      <vt:lpstr>FOREST SCHOOL</vt:lpstr>
      <vt:lpstr>ΔιαδραστικΗ πηγή διδασκαλΙας στο Pinterest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Κωνσταντίνος Κόβας</cp:lastModifiedBy>
  <cp:revision>280</cp:revision>
  <cp:lastPrinted>2019-02-12T08:21:40Z</cp:lastPrinted>
  <dcterms:created xsi:type="dcterms:W3CDTF">2019-02-10T21:49:04Z</dcterms:created>
  <dcterms:modified xsi:type="dcterms:W3CDTF">2022-06-22T19:28:34Z</dcterms:modified>
</cp:coreProperties>
</file>