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73790" autoAdjust="0"/>
  </p:normalViewPr>
  <p:slideViewPr>
    <p:cSldViewPr>
      <p:cViewPr varScale="1">
        <p:scale>
          <a:sx n="110" d="100"/>
          <a:sy n="110" d="100"/>
        </p:scale>
        <p:origin x="132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Το Facebook στην εκπαίδευση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EF8E7B"/>
                </a:solidFill>
              </a:rPr>
              <a:t>Χρήση των κοινωνικών δικτύων για τη σχολική εκπαίδευση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ΕπΙπτωση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8066" y="1700808"/>
            <a:ext cx="8942564" cy="46320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i="1" u="sng" dirty="0">
                <a:solidFill>
                  <a:srgbClr val="000000"/>
                </a:solidFill>
              </a:rPr>
              <a:t>Τεράστιες καμπύλες μάθησης για εκπαιδευτικούς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Θετικές</a:t>
            </a:r>
            <a:endParaRPr lang="en-GB" sz="2400" i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000000"/>
                </a:solidFill>
              </a:rPr>
              <a:t>Η αλληλεπίδραση στο Facebook μετρά την ψυχολογική ευεξία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000000"/>
                </a:solidFill>
              </a:rPr>
              <a:t>Οι δυνατότητες διαδικτυακής ανάρτησης δίνουν στους μαθητές την ευκαιρία να συμμετάσχουν και να μοιραστούν ιδέες.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Αρνητικές</a:t>
            </a:r>
            <a:endParaRPr lang="en-GB" sz="2400" i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400" i="1" dirty="0" err="1">
                <a:solidFill>
                  <a:srgbClr val="000000"/>
                </a:solidFill>
              </a:rPr>
              <a:t>Friendship</a:t>
            </a:r>
            <a:r>
              <a:rPr lang="el-GR" sz="2400" i="1" dirty="0">
                <a:solidFill>
                  <a:srgbClr val="000000"/>
                </a:solidFill>
              </a:rPr>
              <a:t> </a:t>
            </a:r>
            <a:r>
              <a:rPr lang="el-GR" sz="2400" i="1" dirty="0" err="1">
                <a:solidFill>
                  <a:srgbClr val="000000"/>
                </a:solidFill>
              </a:rPr>
              <a:t>addiction</a:t>
            </a:r>
            <a:r>
              <a:rPr lang="el-GR" sz="2400" i="1" dirty="0">
                <a:solidFill>
                  <a:srgbClr val="000000"/>
                </a:solidFill>
              </a:rPr>
              <a:t>= τροφοδοτεί την ανασφάλεια στους χρήστες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το </a:t>
            </a:r>
            <a:r>
              <a:rPr lang="en-US" dirty="0"/>
              <a:t>Facebook;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31380" y="1484784"/>
            <a:ext cx="8784976" cy="358556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Το Facebook είναι εξαιρετικά δημοφιλής </a:t>
            </a:r>
            <a:r>
              <a:rPr lang="el-GR" sz="3000" i="1" dirty="0" err="1">
                <a:solidFill>
                  <a:srgbClr val="000000"/>
                </a:solidFill>
              </a:rPr>
              <a:t>ιστότοπος</a:t>
            </a:r>
            <a:r>
              <a:rPr lang="el-GR" sz="3000" i="1" dirty="0">
                <a:solidFill>
                  <a:srgbClr val="000000"/>
                </a:solidFill>
              </a:rPr>
              <a:t> κοινωνικής δικτύωσης που σας επιτρέπει να συνδέεστε, να μοιράζεστε ενδιαφέροντα και κοινές ομάδες.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Διαφορετικό από το Twitter, καθώς έχει πολύ περισσότερους ελέγχους προσωπικής χρήσης και ασφάλειας.</a:t>
            </a:r>
            <a:endParaRPr lang="en-GB" sz="30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ΟρολογΙα</a:t>
            </a:r>
            <a:r>
              <a:rPr lang="el-GR" dirty="0"/>
              <a:t> </a:t>
            </a:r>
            <a:r>
              <a:rPr lang="en-US" dirty="0"/>
              <a:t>Facebook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21650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Δημιουργία </a:t>
            </a:r>
            <a:r>
              <a:rPr lang="el-GR" sz="3000" i="1" dirty="0" err="1">
                <a:solidFill>
                  <a:srgbClr val="000000"/>
                </a:solidFill>
              </a:rPr>
              <a:t>Χρονολογίου</a:t>
            </a:r>
            <a:r>
              <a:rPr lang="el-GR" sz="3000" i="1" dirty="0">
                <a:solidFill>
                  <a:srgbClr val="000000"/>
                </a:solidFill>
              </a:rPr>
              <a:t> ή Ομάδας Facebook για την υποστήριξη της διδασκαλίας οποιουδήποτε θέματος προγράμματος σπουδών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Δημιουργία χώρου και πλατφόρμας για την εργασία και τους πόρους αναθεώρησης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Διεξαγωγή συζητήσεων για επίκαιρα θέματα και καυτά θέματα στα ΜΜΕ</a:t>
            </a:r>
            <a:endParaRPr lang="en" sz="2800" dirty="0"/>
          </a:p>
        </p:txBody>
      </p:sp>
      <p:pic>
        <p:nvPicPr>
          <p:cNvPr id="4" name="Picture 4" descr="How to Use Facebook Groups to Build a Community Around Your Brand | Web  Solutions Blog">
            <a:extLst>
              <a:ext uri="{FF2B5EF4-FFF2-40B4-BE49-F238E27FC236}">
                <a16:creationId xmlns:a16="http://schemas.microsoft.com/office/drawing/2014/main" id="{1195EE93-D566-1326-A61A-A2A0627F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75" y="5445224"/>
            <a:ext cx="1927965" cy="1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ΤυπικΗ</a:t>
            </a:r>
            <a:r>
              <a:rPr lang="el-GR" dirty="0"/>
              <a:t> </a:t>
            </a:r>
            <a:r>
              <a:rPr lang="el-GR" dirty="0" err="1"/>
              <a:t>μΑθηση</a:t>
            </a:r>
            <a:r>
              <a:rPr lang="el-GR" dirty="0"/>
              <a:t> </a:t>
            </a:r>
            <a:r>
              <a:rPr lang="el-GR" dirty="0" err="1"/>
              <a:t>Ενα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79512" y="1444241"/>
            <a:ext cx="8784976" cy="541375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Φίλοι – άτομα με τα οποία συνδέεστε στο Facebook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 err="1">
                <a:solidFill>
                  <a:srgbClr val="000000"/>
                </a:solidFill>
              </a:rPr>
              <a:t>Newsfeed</a:t>
            </a:r>
            <a:r>
              <a:rPr lang="el-GR" sz="2800" i="1" dirty="0">
                <a:solidFill>
                  <a:srgbClr val="000000"/>
                </a:solidFill>
              </a:rPr>
              <a:t> - όπου εμφανίζονται οι ενημερώσεις κατάστασής σας καθώς και οι φίλοι σας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Μου αρέσει – ένα κουμπί κάτω από καταστάσεις ή εικόνες, τρόπος για να μοιραστείτε θετικά σχόλια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 err="1">
                <a:solidFill>
                  <a:srgbClr val="000000"/>
                </a:solidFill>
              </a:rPr>
              <a:t>Χρονολόγιο</a:t>
            </a:r>
            <a:r>
              <a:rPr lang="el-GR" sz="2800" i="1" dirty="0">
                <a:solidFill>
                  <a:srgbClr val="000000"/>
                </a:solidFill>
              </a:rPr>
              <a:t> – λίστα ενημερώσεων κατάστασης από το </a:t>
            </a:r>
            <a:r>
              <a:rPr lang="el-GR" sz="2800" i="1" dirty="0" err="1">
                <a:solidFill>
                  <a:srgbClr val="000000"/>
                </a:solidFill>
              </a:rPr>
              <a:t>Newsfeed</a:t>
            </a:r>
            <a:r>
              <a:rPr lang="el-GR" sz="2800" i="1" dirty="0">
                <a:solidFill>
                  <a:srgbClr val="000000"/>
                </a:solidFill>
              </a:rPr>
              <a:t>, φωτογραφίες που δημοσιεύετε και μέρη που επισκεφτήκατε με χρονολογική σειρά.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ΤυπικΗ</a:t>
            </a:r>
            <a:r>
              <a:rPr lang="el-GR" dirty="0"/>
              <a:t> </a:t>
            </a:r>
            <a:r>
              <a:rPr lang="el-GR" dirty="0" err="1"/>
              <a:t>μΑθηση</a:t>
            </a:r>
            <a:r>
              <a:rPr lang="el-GR" dirty="0"/>
              <a:t> ΔΥΟ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233291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Ομότιμη διδασκαλία και υποστήριξη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Ένα εργαλείο έρευνας για ανάρτηση, κοινή χρήση ιδεών, βίντεο και πόρων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Δημιουργία Ομάδων στα σχολεία για να διευκολύνουν τη ζωή των δασκάλων και του προσωπικού</a:t>
            </a:r>
            <a:endParaRPr lang="en" dirty="0"/>
          </a:p>
        </p:txBody>
      </p:sp>
      <p:pic>
        <p:nvPicPr>
          <p:cNvPr id="4" name="Picture 2" descr="Routledge Education - Home | Facebook">
            <a:extLst>
              <a:ext uri="{FF2B5EF4-FFF2-40B4-BE49-F238E27FC236}">
                <a16:creationId xmlns:a16="http://schemas.microsoft.com/office/drawing/2014/main" id="{417C4E08-25F8-558A-FB2E-6170341C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8974"/>
            <a:ext cx="5400600" cy="20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Ατυπη</a:t>
            </a:r>
            <a:r>
              <a:rPr lang="el-GR" dirty="0"/>
              <a:t> </a:t>
            </a:r>
            <a:r>
              <a:rPr lang="el-GR" dirty="0" err="1"/>
              <a:t>μΑθηση</a:t>
            </a:r>
            <a:r>
              <a:rPr lang="el-GR" dirty="0"/>
              <a:t> ΕΝΑ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307158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Οργάνωση αθλητικής ομάδας ή μετά το σχολείο σωματείο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Κάνει τους νέους μαθητές να αισθάνονται σαν στο σπίτι τους στο σχολείο ή στο κολέγιο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Δημιουργία και σχεδιασμός δραστηριοτήτων ψηφιακής κατασκευής, συμπεριλαμβανομένης της δημιουργίας εφαρμογών</a:t>
            </a:r>
            <a:endParaRPr lang="en-GB" sz="2400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text, person, grass, track and field&#10;&#10;Description automatically generated">
            <a:extLst>
              <a:ext uri="{FF2B5EF4-FFF2-40B4-BE49-F238E27FC236}">
                <a16:creationId xmlns:a16="http://schemas.microsoft.com/office/drawing/2014/main" id="{6C0C58E7-0DB8-D99E-ED58-823E38A8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32" y="4725144"/>
            <a:ext cx="4146845" cy="21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Ατυπη</a:t>
            </a:r>
            <a:r>
              <a:rPr lang="el-GR" dirty="0"/>
              <a:t> </a:t>
            </a:r>
            <a:r>
              <a:rPr lang="el-GR" dirty="0" err="1"/>
              <a:t>μΑθηση</a:t>
            </a:r>
            <a:r>
              <a:rPr lang="el-GR" dirty="0"/>
              <a:t> ΔΥΟ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283151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Οργάνωση </a:t>
            </a:r>
            <a:r>
              <a:rPr lang="el-GR" sz="3000" i="1" dirty="0" err="1">
                <a:solidFill>
                  <a:srgbClr val="000000"/>
                </a:solidFill>
              </a:rPr>
              <a:t>TeachMeets</a:t>
            </a:r>
            <a:endParaRPr lang="el-GR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Άτυπη υποστήριξη από φίλους (μου αρέσει) για έργα και άλλες δραστηριότητες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Μεταφόρτωση κοινωνικών και βίντεο </a:t>
            </a:r>
            <a:r>
              <a:rPr lang="el-GR" sz="3000" i="1" dirty="0" err="1">
                <a:solidFill>
                  <a:srgbClr val="000000"/>
                </a:solidFill>
              </a:rPr>
              <a:t>podcast</a:t>
            </a:r>
            <a:r>
              <a:rPr lang="el-GR" sz="3000" i="1" dirty="0">
                <a:solidFill>
                  <a:srgbClr val="000000"/>
                </a:solidFill>
              </a:rPr>
              <a:t> σε μαθητές/συνομηλίκους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4AC41A-35C9-D6DA-0956-F2878D86B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9606"/>
          <a:stretch/>
        </p:blipFill>
        <p:spPr>
          <a:xfrm>
            <a:off x="4876686" y="4388306"/>
            <a:ext cx="3583746" cy="22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ΕυρΥτερες</a:t>
            </a:r>
            <a:r>
              <a:rPr lang="el-GR" dirty="0"/>
              <a:t> </a:t>
            </a:r>
            <a:r>
              <a:rPr lang="el-GR" dirty="0" err="1"/>
              <a:t>εφαρμογΕς</a:t>
            </a:r>
            <a:r>
              <a:rPr lang="el-GR" dirty="0"/>
              <a:t> ΕΝΑ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270224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Ένας «λογαριασμός εκπομπής» με γονείς, φροντιστές και την κοινότητα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Επιτρέποντας στους φοιτητές ξένων γλωσσών να συνομιλούν με συνεργάτες ανταλλαγής στο εξωτερικό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Προσέλκυση μαθητών σε δυσπρόσιτες περιοχές μέσω της διαδικτυακής μάθησης</a:t>
            </a:r>
            <a:endParaRPr lang="en-GB" sz="2400" i="1" dirty="0">
              <a:solidFill>
                <a:srgbClr val="000000"/>
              </a:solidFill>
            </a:endParaRPr>
          </a:p>
        </p:txBody>
      </p:sp>
      <p:pic>
        <p:nvPicPr>
          <p:cNvPr id="7" name="Picture 6" descr="Diagram, shape&#10;&#10;Description automatically generated">
            <a:extLst>
              <a:ext uri="{FF2B5EF4-FFF2-40B4-BE49-F238E27FC236}">
                <a16:creationId xmlns:a16="http://schemas.microsoft.com/office/drawing/2014/main" id="{7F4795D0-C205-5C4B-FBB7-FDA7F480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018756"/>
            <a:ext cx="40132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l-GR" dirty="0" err="1"/>
              <a:t>ΕυρΥτερες</a:t>
            </a:r>
            <a:r>
              <a:rPr lang="el-GR" dirty="0"/>
              <a:t> </a:t>
            </a:r>
            <a:r>
              <a:rPr lang="el-GR" dirty="0" err="1"/>
              <a:t>εφαρμογΕς</a:t>
            </a:r>
            <a:r>
              <a:rPr lang="el-GR" dirty="0"/>
              <a:t> </a:t>
            </a:r>
            <a:r>
              <a:rPr lang="el-GR" dirty="0" err="1"/>
              <a:t>δΥο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3293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Παροχή έμπνευσης σε θέματα δεξιοτήτων ζωής και εμπλουτισμού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Συμμετοχή των νέων σε περιβάλλοντα νεολαίας και κοινότητας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Δίνει τη δυνατότητα στους μαθητές να κοινωνικοποιηθούν και να κάνουν φίλους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6" name="Picture 4" descr="Facebook Friendship Celebration - Celebrate Friendship on Facebook -  TrendEbook | Find friends, The darkest minds, Friendship">
            <a:extLst>
              <a:ext uri="{FF2B5EF4-FFF2-40B4-BE49-F238E27FC236}">
                <a16:creationId xmlns:a16="http://schemas.microsoft.com/office/drawing/2014/main" id="{E5B33F6A-C403-BF87-9009-80F7E3D1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52" y="4849971"/>
            <a:ext cx="3094972" cy="19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52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359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Το Facebook στην εκπαίδευση</vt:lpstr>
      <vt:lpstr>Τι εΙναι το Facebook;</vt:lpstr>
      <vt:lpstr>ΟρολογΙα Facebook</vt:lpstr>
      <vt:lpstr>ΤυπικΗ μΑθηση Ενα</vt:lpstr>
      <vt:lpstr>ΤυπικΗ μΑθηση ΔΥΟ</vt:lpstr>
      <vt:lpstr>Ατυπη μΑθηση ΕΝΑ</vt:lpstr>
      <vt:lpstr>Ατυπη μΑθηση ΔΥΟ</vt:lpstr>
      <vt:lpstr>ΕυρΥτερες εφαρμογΕς ΕΝΑ</vt:lpstr>
      <vt:lpstr>ΕυρΥτερες εφαρμογΕς δΥο</vt:lpstr>
      <vt:lpstr>ΕπΙπτωση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Κωνσταντίνος Κόβας</cp:lastModifiedBy>
  <cp:revision>197</cp:revision>
  <cp:lastPrinted>2019-02-12T08:21:40Z</cp:lastPrinted>
  <dcterms:created xsi:type="dcterms:W3CDTF">2019-02-10T21:49:04Z</dcterms:created>
  <dcterms:modified xsi:type="dcterms:W3CDTF">2022-06-22T19:39:59Z</dcterms:modified>
</cp:coreProperties>
</file>