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0" autoAdjust="0"/>
    <p:restoredTop sz="73790" autoAdjust="0"/>
  </p:normalViewPr>
  <p:slideViewPr>
    <p:cSldViewPr>
      <p:cViewPr>
        <p:scale>
          <a:sx n="100" d="100"/>
          <a:sy n="100" d="100"/>
        </p:scale>
        <p:origin x="396" y="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l-G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Καλές πρακτικές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EF8E7B"/>
                </a:solidFill>
              </a:rPr>
              <a:t>Χρήση των κοινωνικών δικτύων για τη σχολική εκπαίδευση</a:t>
            </a: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0"/>
            <a:ext cx="5791200" cy="1371600"/>
          </a:xfrm>
        </p:spPr>
        <p:txBody>
          <a:bodyPr>
            <a:noAutofit/>
          </a:bodyPr>
          <a:lstStyle/>
          <a:p>
            <a:r>
              <a:rPr lang="el-GR" sz="2800" dirty="0" err="1"/>
              <a:t>ΔιαχειριστεΙτε</a:t>
            </a:r>
            <a:r>
              <a:rPr lang="el-GR" sz="2800" dirty="0"/>
              <a:t> τους </a:t>
            </a:r>
            <a:r>
              <a:rPr lang="el-GR" sz="2800" dirty="0" err="1"/>
              <a:t>λογαριασμοΥς</a:t>
            </a:r>
            <a:r>
              <a:rPr lang="el-GR" sz="2800" dirty="0"/>
              <a:t> σας </a:t>
            </a:r>
            <a:r>
              <a:rPr lang="el-GR" sz="2800" dirty="0" err="1"/>
              <a:t>κΑτω</a:t>
            </a:r>
            <a:r>
              <a:rPr lang="el-GR" sz="2800" dirty="0"/>
              <a:t> </a:t>
            </a:r>
            <a:r>
              <a:rPr lang="el-GR" sz="2800" dirty="0" err="1"/>
              <a:t>απΟ</a:t>
            </a:r>
            <a:r>
              <a:rPr lang="el-GR" sz="2800" dirty="0"/>
              <a:t> μια </a:t>
            </a:r>
            <a:r>
              <a:rPr lang="el-GR" sz="2800" dirty="0" err="1"/>
              <a:t>στΕγη</a:t>
            </a:r>
            <a:endParaRPr lang="en-US" sz="28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0" y="1354960"/>
            <a:ext cx="8972300" cy="92329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i="1" dirty="0">
                <a:solidFill>
                  <a:srgbClr val="000000"/>
                </a:solidFill>
              </a:rPr>
              <a:t>Ένα εργαλείο όπως το </a:t>
            </a:r>
            <a:r>
              <a:rPr lang="el-GR" sz="2400" i="1" dirty="0" err="1">
                <a:solidFill>
                  <a:srgbClr val="000000"/>
                </a:solidFill>
              </a:rPr>
              <a:t>Sprout</a:t>
            </a:r>
            <a:r>
              <a:rPr lang="el-GR" sz="2400" i="1" dirty="0">
                <a:solidFill>
                  <a:srgbClr val="000000"/>
                </a:solidFill>
              </a:rPr>
              <a:t> Social μπορεί να βοηθήσει στη διαχείριση των μέσων κοινωνικής δικτύωσης εύκολη</a:t>
            </a:r>
            <a:r>
              <a:rPr lang="en-GB" sz="2400" i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2" descr="social media for education - social media management tool sprout social">
            <a:extLst>
              <a:ext uri="{FF2B5EF4-FFF2-40B4-BE49-F238E27FC236}">
                <a16:creationId xmlns:a16="http://schemas.microsoft.com/office/drawing/2014/main" id="{204A5B5B-8EBE-BA8B-64E9-AE2152D0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6438"/>
            <a:ext cx="7367163" cy="44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1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20" y="116632"/>
            <a:ext cx="5791200" cy="1371600"/>
          </a:xfrm>
        </p:spPr>
        <p:txBody>
          <a:bodyPr>
            <a:noAutofit/>
          </a:bodyPr>
          <a:lstStyle/>
          <a:p>
            <a:r>
              <a:rPr lang="el-GR" sz="2400" dirty="0" err="1"/>
              <a:t>ΧρησιμοποιΗστε</a:t>
            </a:r>
            <a:r>
              <a:rPr lang="el-GR" sz="2400" dirty="0"/>
              <a:t> μια </a:t>
            </a:r>
            <a:r>
              <a:rPr lang="el-GR" sz="2400" dirty="0" err="1"/>
              <a:t>ΣελΙδα</a:t>
            </a:r>
            <a:r>
              <a:rPr lang="el-GR" sz="2400" dirty="0"/>
              <a:t> Facebook για μετάδοση </a:t>
            </a:r>
            <a:r>
              <a:rPr lang="el-GR" sz="2400" dirty="0" err="1"/>
              <a:t>ενημερΩσεων</a:t>
            </a:r>
            <a:r>
              <a:rPr lang="el-GR" sz="2400" dirty="0"/>
              <a:t> και ειδοποιήσεων</a:t>
            </a:r>
            <a:endParaRPr lang="en-US" sz="24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110796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>
                <a:solidFill>
                  <a:srgbClr val="000000"/>
                </a:solidFill>
              </a:rPr>
              <a:t>Ζητήστε από τους μαθητές να ακολουθήσουν τη σελίδα της τάξης στο Facebook και ο εκπαιδευτής μπορεί να τη χρησιμοποιήσει για να δημοσιεύσει ενημερώσεις για την τάξη και να ενθαρρύνει τη συζήτηση.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EABC8F-B5DE-E9D9-5848-FAE4D390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636912"/>
            <a:ext cx="5077379" cy="39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Autofit/>
          </a:bodyPr>
          <a:lstStyle/>
          <a:p>
            <a:r>
              <a:rPr lang="el-GR" sz="2800" dirty="0" err="1"/>
              <a:t>ΧρησιμοποιΗστε</a:t>
            </a:r>
            <a:r>
              <a:rPr lang="el-GR" sz="2800" dirty="0"/>
              <a:t> μια </a:t>
            </a:r>
            <a:r>
              <a:rPr lang="el-GR" sz="2800" dirty="0" err="1"/>
              <a:t>ομΑδα</a:t>
            </a:r>
            <a:r>
              <a:rPr lang="el-GR" sz="2800" dirty="0"/>
              <a:t> Facebook για να </a:t>
            </a:r>
            <a:r>
              <a:rPr lang="el-GR" sz="2800" dirty="0" err="1"/>
              <a:t>οργανΩσετε</a:t>
            </a:r>
            <a:r>
              <a:rPr lang="el-GR" sz="2800" dirty="0"/>
              <a:t> μια </a:t>
            </a:r>
            <a:r>
              <a:rPr lang="el-GR" sz="2800" dirty="0" err="1"/>
              <a:t>εκδρομΗ</a:t>
            </a:r>
            <a:endParaRPr lang="en-US" sz="28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166196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i="1" dirty="0">
                <a:solidFill>
                  <a:srgbClr val="000000"/>
                </a:solidFill>
              </a:rPr>
              <a:t>Οι δάσκαλοι μπορούν επίσης να δημιουργήσουν Ομάδες Facebook για την οργάνωση εκδρομών μοιράζοντας φωτογραφίες, στέλνοντας άμεσα μηνύματα και κανονίζοντας συναντήσεις.</a:t>
            </a:r>
            <a:endParaRPr lang="en-GB" sz="2400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4C5CF78-574C-F028-5805-18522749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068960"/>
            <a:ext cx="844858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Autofit/>
          </a:bodyPr>
          <a:lstStyle/>
          <a:p>
            <a:r>
              <a:rPr lang="el-GR" sz="2800" dirty="0" err="1"/>
              <a:t>ΧρησιμοποιΗστε</a:t>
            </a:r>
            <a:r>
              <a:rPr lang="el-GR" sz="2800" dirty="0"/>
              <a:t> το Twitter ως </a:t>
            </a:r>
            <a:r>
              <a:rPr lang="el-GR" sz="2800" dirty="0" err="1"/>
              <a:t>πΙνακα</a:t>
            </a:r>
            <a:r>
              <a:rPr lang="el-GR" sz="2800" dirty="0"/>
              <a:t> </a:t>
            </a:r>
            <a:r>
              <a:rPr lang="el-GR" sz="2800" dirty="0" err="1"/>
              <a:t>μηνυμΑτων</a:t>
            </a:r>
            <a:r>
              <a:rPr lang="el-GR" sz="2800" dirty="0"/>
              <a:t> </a:t>
            </a:r>
            <a:r>
              <a:rPr lang="el-GR" sz="2800" dirty="0" err="1"/>
              <a:t>τΑξης</a:t>
            </a:r>
            <a:endParaRPr lang="en-US" sz="28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506905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Twitter μπορεί να είναι εξαιρετικό ως πίνακας συζητήσεων ή πίνακας μηνυμάτων για μια τάξη.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Οι δάσκαλοι μπορούν να δημιουργήσουν μια σελίδα Twitter ανά τάξη και να την επαναχρησιμοποιήσουν κάθε χρόνο ή μπορούν να δημιουργήσουν μια νέα κάθε σχολική χρονιά.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Ο δάσκαλος μπορεί να χρησιμοποιήσει το Twitter για να δημοσιεύσει υπενθυμίσεις για τις ημερομηνίες λήξης των εργασιών.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Ο δάσκαλος μπορεί επίσης να δημιουργήσει συζητήσεις και συνομιλίες στο Twitter γύρω από ένα συγκεκριμένο </a:t>
            </a:r>
            <a:r>
              <a:rPr lang="el-GR" sz="2400" i="1" dirty="0" err="1">
                <a:solidFill>
                  <a:srgbClr val="000000"/>
                </a:solidFill>
              </a:rPr>
              <a:t>hashtag</a:t>
            </a:r>
            <a:r>
              <a:rPr lang="el-GR" sz="2400" i="1" dirty="0">
                <a:solidFill>
                  <a:srgbClr val="000000"/>
                </a:solidFill>
              </a:rPr>
              <a:t> που δημιουργεί.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Autofit/>
          </a:bodyPr>
          <a:lstStyle/>
          <a:p>
            <a:r>
              <a:rPr lang="el-GR" sz="2800" dirty="0" err="1"/>
              <a:t>ΧρησιμοποιΗστε</a:t>
            </a:r>
            <a:r>
              <a:rPr lang="el-GR" sz="2800" dirty="0"/>
              <a:t> το </a:t>
            </a:r>
            <a:r>
              <a:rPr lang="el-GR" sz="2800" dirty="0" err="1"/>
              <a:t>Instagram</a:t>
            </a:r>
            <a:r>
              <a:rPr lang="el-GR" sz="2800" dirty="0"/>
              <a:t> για </a:t>
            </a:r>
            <a:r>
              <a:rPr lang="el-GR" sz="2800" dirty="0" err="1"/>
              <a:t>φωτογραφικΕς</a:t>
            </a:r>
            <a:r>
              <a:rPr lang="el-GR" sz="2800" dirty="0"/>
              <a:t> </a:t>
            </a:r>
            <a:r>
              <a:rPr lang="el-GR" sz="2800" dirty="0" err="1"/>
              <a:t>εκθΕσεις</a:t>
            </a:r>
            <a:endParaRPr lang="en-US" sz="28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129263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i="1" dirty="0">
                <a:solidFill>
                  <a:srgbClr val="000000"/>
                </a:solidFill>
              </a:rPr>
              <a:t>Σε μια τάξη, οι μαθητές μπορούν να χρησιμοποιήσουν το </a:t>
            </a:r>
            <a:r>
              <a:rPr lang="el-GR" sz="2400" i="1" dirty="0" err="1">
                <a:solidFill>
                  <a:srgbClr val="000000"/>
                </a:solidFill>
              </a:rPr>
              <a:t>Instagram</a:t>
            </a:r>
            <a:r>
              <a:rPr lang="el-GR" sz="2400" i="1" dirty="0">
                <a:solidFill>
                  <a:srgbClr val="000000"/>
                </a:solidFill>
              </a:rPr>
              <a:t> για να παρουσιάσουν μια σειρά από φωτογραφίες ή γραφικά με οπτικά ελκυστικό τρόπο</a:t>
            </a:r>
            <a:r>
              <a:rPr lang="en-GB" sz="2400" i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" name="Picture 3" descr="A person standing next to a cow&#10;&#10;Description automatically generated with low confidence">
            <a:extLst>
              <a:ext uri="{FF2B5EF4-FFF2-40B4-BE49-F238E27FC236}">
                <a16:creationId xmlns:a16="http://schemas.microsoft.com/office/drawing/2014/main" id="{CA631CAE-1CA1-BF07-3FB3-3B30BDC7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87" y="3059668"/>
            <a:ext cx="8303783" cy="36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2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Autofit/>
          </a:bodyPr>
          <a:lstStyle/>
          <a:p>
            <a:r>
              <a:rPr lang="el-GR" sz="2800" dirty="0" err="1"/>
              <a:t>ΔημιουργΗστε</a:t>
            </a:r>
            <a:r>
              <a:rPr lang="el-GR" sz="2800" dirty="0"/>
              <a:t> </a:t>
            </a:r>
            <a:r>
              <a:rPr lang="el-GR" sz="2800" dirty="0" err="1"/>
              <a:t>Εναν</a:t>
            </a:r>
            <a:r>
              <a:rPr lang="el-GR" sz="2800" dirty="0"/>
              <a:t> </a:t>
            </a:r>
            <a:r>
              <a:rPr lang="el-GR" sz="2800" dirty="0" err="1"/>
              <a:t>πΙνακα</a:t>
            </a:r>
            <a:r>
              <a:rPr lang="el-GR" sz="2800" dirty="0"/>
              <a:t> </a:t>
            </a:r>
            <a:r>
              <a:rPr lang="el-GR" sz="2800" dirty="0" err="1"/>
              <a:t>Pinterest</a:t>
            </a:r>
            <a:r>
              <a:rPr lang="el-GR" sz="2800" dirty="0"/>
              <a:t> για </a:t>
            </a:r>
            <a:r>
              <a:rPr lang="el-GR" sz="2800" dirty="0" err="1"/>
              <a:t>συγκεκριμΕνη</a:t>
            </a:r>
            <a:r>
              <a:rPr lang="el-GR" sz="2800" dirty="0"/>
              <a:t> </a:t>
            </a:r>
            <a:r>
              <a:rPr lang="el-GR" sz="2800" dirty="0" err="1"/>
              <a:t>κατηγορΙα</a:t>
            </a:r>
            <a:endParaRPr lang="en-US" sz="28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417957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Οι δάσκαλοι μπορούν να δημιουργήσουν πίνακες </a:t>
            </a:r>
            <a:r>
              <a:rPr lang="el-GR" sz="2400" i="1" dirty="0" err="1">
                <a:solidFill>
                  <a:srgbClr val="000000"/>
                </a:solidFill>
              </a:rPr>
              <a:t>Pinterest</a:t>
            </a:r>
            <a:r>
              <a:rPr lang="el-GR" sz="2400" i="1" dirty="0">
                <a:solidFill>
                  <a:srgbClr val="000000"/>
                </a:solidFill>
              </a:rPr>
              <a:t> για κάθε τάξη τους και να αποθηκεύσουν </a:t>
            </a:r>
            <a:r>
              <a:rPr lang="el-GR" sz="2400" i="1" dirty="0" err="1">
                <a:solidFill>
                  <a:srgbClr val="000000"/>
                </a:solidFill>
              </a:rPr>
              <a:t>pins</a:t>
            </a:r>
            <a:r>
              <a:rPr lang="el-GR" sz="2400" i="1" dirty="0">
                <a:solidFill>
                  <a:srgbClr val="000000"/>
                </a:solidFill>
              </a:rPr>
              <a:t> που σχετίζονται με τα μαθήματα.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</a:t>
            </a:r>
            <a:r>
              <a:rPr lang="el-GR" sz="2400" i="1" dirty="0" err="1">
                <a:solidFill>
                  <a:srgbClr val="000000"/>
                </a:solidFill>
              </a:rPr>
              <a:t>Pinterest</a:t>
            </a:r>
            <a:r>
              <a:rPr lang="el-GR" sz="2400" i="1" dirty="0">
                <a:solidFill>
                  <a:srgbClr val="000000"/>
                </a:solidFill>
              </a:rPr>
              <a:t> είναι μια εξαιρετική πλατφόρμα κοινωνικής δικτύωσης που μπορούν να χρησιμοποιήσουν οι εκπαιδευτικοί για να προετοιμάσουν και να οργανώσουν πόρους για τις τάξεις τους σε ένα μέρος.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</a:t>
            </a:r>
            <a:r>
              <a:rPr lang="el-GR" sz="2400" i="1" dirty="0" err="1">
                <a:solidFill>
                  <a:srgbClr val="000000"/>
                </a:solidFill>
              </a:rPr>
              <a:t>Pinterest</a:t>
            </a:r>
            <a:r>
              <a:rPr lang="el-GR" sz="2400" i="1" dirty="0">
                <a:solidFill>
                  <a:srgbClr val="000000"/>
                </a:solidFill>
              </a:rPr>
              <a:t> μπορεί επίσης να είναι χρήσιμο για τους μαθητές να επιμεληθούν μια ψηφιακή βιβλιογραφία για ερευνητικά έργα, εργασίες ή ομαδικές εργασίες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4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116632"/>
            <a:ext cx="5791200" cy="1371600"/>
          </a:xfrm>
        </p:spPr>
        <p:txBody>
          <a:bodyPr>
            <a:noAutofit/>
          </a:bodyPr>
          <a:lstStyle/>
          <a:p>
            <a:r>
              <a:rPr lang="el-GR" sz="2400" dirty="0" err="1"/>
              <a:t>ΣυμπεριλΑβετε</a:t>
            </a:r>
            <a:r>
              <a:rPr lang="el-GR" sz="2400" dirty="0"/>
              <a:t> </a:t>
            </a:r>
            <a:r>
              <a:rPr lang="el-GR" sz="2400" dirty="0" err="1"/>
              <a:t>συνδΕσμους</a:t>
            </a:r>
            <a:r>
              <a:rPr lang="el-GR" sz="2400" dirty="0"/>
              <a:t> </a:t>
            </a:r>
            <a:r>
              <a:rPr lang="el-GR" sz="2400" dirty="0" err="1"/>
              <a:t>μΕσων</a:t>
            </a:r>
            <a:r>
              <a:rPr lang="el-GR" sz="2400" dirty="0"/>
              <a:t> </a:t>
            </a:r>
            <a:r>
              <a:rPr lang="el-GR" sz="2400" dirty="0" err="1"/>
              <a:t>κοινωνικΗς</a:t>
            </a:r>
            <a:r>
              <a:rPr lang="el-GR" sz="2400" dirty="0"/>
              <a:t> </a:t>
            </a:r>
            <a:r>
              <a:rPr lang="el-GR" sz="2400" dirty="0" err="1"/>
              <a:t>δικτΥωσης</a:t>
            </a:r>
            <a:r>
              <a:rPr lang="el-GR" sz="2400" dirty="0"/>
              <a:t> στον </a:t>
            </a:r>
            <a:r>
              <a:rPr lang="el-GR" sz="2400" dirty="0" err="1"/>
              <a:t>ιστΟτοπο</a:t>
            </a:r>
            <a:r>
              <a:rPr lang="el-GR" sz="2400" dirty="0"/>
              <a:t> του </a:t>
            </a:r>
            <a:r>
              <a:rPr lang="el-GR" sz="2400" dirty="0" err="1"/>
              <a:t>σχολεΙου</a:t>
            </a:r>
            <a:r>
              <a:rPr lang="el-GR" sz="2400" dirty="0"/>
              <a:t> σας</a:t>
            </a:r>
            <a:endParaRPr lang="en-US" sz="24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129263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Διευκολύνετε τους γονείς και τους μαθητές να βρίσκουν τα προφίλ κοινωνικών μέσων του σχολείου σας προσθέτοντας συνδέσμους στον </a:t>
            </a:r>
            <a:r>
              <a:rPr lang="el-GR" sz="2400" i="1" dirty="0" err="1">
                <a:solidFill>
                  <a:srgbClr val="000000"/>
                </a:solidFill>
              </a:rPr>
              <a:t>ιστότοπο</a:t>
            </a:r>
            <a:endParaRPr lang="en-GB" sz="24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9A541E7-9E9E-5BD3-38D0-82E2BEE77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8"/>
          <a:stretch/>
        </p:blipFill>
        <p:spPr>
          <a:xfrm>
            <a:off x="126911" y="3018410"/>
            <a:ext cx="8846755" cy="33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Autofit/>
          </a:bodyPr>
          <a:lstStyle/>
          <a:p>
            <a:r>
              <a:rPr lang="el-GR" sz="2800" dirty="0" err="1"/>
              <a:t>ΜοιραστεΙτε</a:t>
            </a:r>
            <a:r>
              <a:rPr lang="el-GR" sz="2800" dirty="0"/>
              <a:t> </a:t>
            </a:r>
            <a:r>
              <a:rPr lang="el-GR" sz="2800" dirty="0" err="1"/>
              <a:t>σχολικΕς</a:t>
            </a:r>
            <a:r>
              <a:rPr lang="el-GR" sz="2800" dirty="0"/>
              <a:t> </a:t>
            </a:r>
            <a:r>
              <a:rPr lang="el-GR" sz="2800" dirty="0" err="1"/>
              <a:t>εκδηλΩσεις</a:t>
            </a:r>
            <a:r>
              <a:rPr lang="el-GR" sz="2800" dirty="0"/>
              <a:t> και </a:t>
            </a:r>
            <a:r>
              <a:rPr lang="el-GR" sz="2800" dirty="0" err="1"/>
              <a:t>φωτογραφΙες</a:t>
            </a:r>
            <a:endParaRPr lang="en-US" sz="28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2339072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Εάν θέλετε να προσελκύσετε νέους μαθητές και γονείς στο σχολείο σας, μοιραστείτε φωτογραφίες και εκδηλώσεις γύρω από την πανεπιστημιούπολη για να δείξετε τι θα μπορούσαν να περιμένουν</a:t>
            </a:r>
            <a:endParaRPr lang="en-GB" sz="2800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4E1F01-03BC-7F7D-183E-1512DE2E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0" y="3768536"/>
            <a:ext cx="6338576" cy="2658321"/>
          </a:xfrm>
          <a:prstGeom prst="rect">
            <a:avLst/>
          </a:prstGeom>
        </p:spPr>
      </p:pic>
      <p:pic>
        <p:nvPicPr>
          <p:cNvPr id="6" name="Picture 5" descr="A picture containing tree, outdoor, sky, water&#10;&#10;Description automatically generated">
            <a:extLst>
              <a:ext uri="{FF2B5EF4-FFF2-40B4-BE49-F238E27FC236}">
                <a16:creationId xmlns:a16="http://schemas.microsoft.com/office/drawing/2014/main" id="{7CFAC78E-15CE-CC08-10FE-D697EFBBD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46" y="3448615"/>
            <a:ext cx="2953224" cy="29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0"/>
            <a:ext cx="5791200" cy="1371600"/>
          </a:xfrm>
        </p:spPr>
        <p:txBody>
          <a:bodyPr>
            <a:noAutofit/>
          </a:bodyPr>
          <a:lstStyle/>
          <a:p>
            <a:r>
              <a:rPr lang="el-GR" sz="2800" dirty="0" err="1"/>
              <a:t>ΔημιουργΗστε</a:t>
            </a:r>
            <a:r>
              <a:rPr lang="el-GR" sz="2800" dirty="0"/>
              <a:t> </a:t>
            </a:r>
            <a:r>
              <a:rPr lang="el-GR" sz="2800" dirty="0" err="1"/>
              <a:t>ομΑδες</a:t>
            </a:r>
            <a:r>
              <a:rPr lang="el-GR" sz="2800" dirty="0"/>
              <a:t> Facebook </a:t>
            </a:r>
            <a:r>
              <a:rPr lang="el-GR" sz="2800" dirty="0" err="1"/>
              <a:t>βΑσει</a:t>
            </a:r>
            <a:r>
              <a:rPr lang="el-GR" sz="2800" dirty="0"/>
              <a:t> </a:t>
            </a:r>
            <a:r>
              <a:rPr lang="el-GR" sz="2800" dirty="0" err="1"/>
              <a:t>ενδιαφΕροντος</a:t>
            </a:r>
            <a:endParaRPr lang="en-US" sz="28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0" y="1314450"/>
            <a:ext cx="8972300" cy="506905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Η δημιουργία Ομάδων Facebook για τρέχοντες μαθητές και αποφοίτους μπορεί να αυξήσει τη δέσμευση και το σχολικό πνεύμα.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Οι ομάδες αποφοίτων επιτρέπουν στους μαθητές να εμπλακούν και να συναντήσουν άλλους με κοινά ενδιαφέροντα.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Οι ομάδες μπορεί να είναι κλειστές ή μυστικές, πράγμα που σημαίνει ότι είναι ορατές μόνο με πρόσκληση ή με έγκριση ενός διαχειριστή ομάδας.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Οι ομάδες μπορούν να είναι ανοιχτές έτσι ώστε οι πιθανοί μαθητές να μπορούν να παρακολουθούν τις συνομιλίες και τα συμβάντα.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19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455</Words>
  <Application>Microsoft Office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Καλές πρακτικές</vt:lpstr>
      <vt:lpstr>ΧρησιμοποιΗστε μια ΣελΙδα Facebook για μετάδοση ενημερΩσεων και ειδοποιήσεων</vt:lpstr>
      <vt:lpstr>ΧρησιμοποιΗστε μια ομΑδα Facebook για να οργανΩσετε μια εκδρομΗ</vt:lpstr>
      <vt:lpstr>ΧρησιμοποιΗστε το Twitter ως πΙνακα μηνυμΑτων τΑξης</vt:lpstr>
      <vt:lpstr>ΧρησιμοποιΗστε το Instagram για φωτογραφικΕς εκθΕσεις</vt:lpstr>
      <vt:lpstr>ΔημιουργΗστε Εναν πΙνακα Pinterest για συγκεκριμΕνη κατηγορΙα</vt:lpstr>
      <vt:lpstr>ΣυμπεριλΑβετε συνδΕσμους μΕσων κοινωνικΗς δικτΥωσης στον ιστΟτοπο του σχολεΙου σας</vt:lpstr>
      <vt:lpstr>ΜοιραστεΙτε σχολικΕς εκδηλΩσεις και φωτογραφΙες</vt:lpstr>
      <vt:lpstr>ΔημιουργΗστε ομΑδες Facebook βΑσει ενδιαφΕροντος</vt:lpstr>
      <vt:lpstr>ΔιαχειριστεΙτε τους λογαριασμοΥς σας κΑτω απΟ μια στΕγη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Κωνσταντίνος Κόβας</cp:lastModifiedBy>
  <cp:revision>255</cp:revision>
  <cp:lastPrinted>2019-02-12T08:21:40Z</cp:lastPrinted>
  <dcterms:created xsi:type="dcterms:W3CDTF">2019-02-10T21:49:04Z</dcterms:created>
  <dcterms:modified xsi:type="dcterms:W3CDTF">2022-06-22T20:15:36Z</dcterms:modified>
</cp:coreProperties>
</file>