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67" autoAdjust="0"/>
    <p:restoredTop sz="73790" autoAdjust="0"/>
  </p:normalViewPr>
  <p:slideViewPr>
    <p:cSldViewPr>
      <p:cViewPr varScale="1">
        <p:scale>
          <a:sx n="124" d="100"/>
          <a:sy n="124" d="100"/>
        </p:scale>
        <p:origin x="11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Microsoft Teams in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ambito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educativo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Using Social Network for School Education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97250" y="1233324"/>
            <a:ext cx="8784976" cy="2536049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Rendere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un'annuncio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importante</a:t>
            </a:r>
            <a:endParaRPr lang="en-GB" sz="3000" i="1" dirty="0">
              <a:solidFill>
                <a:srgbClr val="000000"/>
              </a:solidFill>
            </a:endParaRPr>
          </a:p>
          <a:p>
            <a:pPr lvl="1"/>
            <a:r>
              <a:rPr lang="en-GB" sz="2400" dirty="0"/>
              <a:t>Nella </a:t>
            </a:r>
            <a:r>
              <a:rPr lang="en-GB" sz="2400" dirty="0" err="1"/>
              <a:t>sezione</a:t>
            </a:r>
            <a:r>
              <a:rPr lang="en-GB" sz="2400" dirty="0"/>
              <a:t> </a:t>
            </a:r>
            <a:r>
              <a:rPr lang="en-GB" sz="2400" dirty="0" err="1"/>
              <a:t>dei</a:t>
            </a:r>
            <a:r>
              <a:rPr lang="en-GB" sz="2400" dirty="0"/>
              <a:t> </a:t>
            </a:r>
            <a:r>
              <a:rPr lang="en-GB" sz="2400" dirty="0" err="1"/>
              <a:t>messaggi</a:t>
            </a:r>
            <a:r>
              <a:rPr lang="en-GB" sz="2400" dirty="0"/>
              <a:t> di </a:t>
            </a:r>
            <a:r>
              <a:rPr lang="en-GB" sz="2400" dirty="0" err="1"/>
              <a:t>qualsiasi</a:t>
            </a:r>
            <a:r>
              <a:rPr lang="en-GB" sz="2400" dirty="0"/>
              <a:t> </a:t>
            </a:r>
            <a:r>
              <a:rPr lang="en-GB" sz="2400" dirty="0" err="1"/>
              <a:t>canale</a:t>
            </a:r>
            <a:r>
              <a:rPr lang="en-GB" sz="2400" dirty="0"/>
              <a:t>, fare </a:t>
            </a:r>
            <a:r>
              <a:rPr lang="en-GB" sz="2400" dirty="0" err="1"/>
              <a:t>clic</a:t>
            </a:r>
            <a:r>
              <a:rPr lang="en-GB" sz="2400" dirty="0"/>
              <a:t> </a:t>
            </a:r>
            <a:r>
              <a:rPr lang="en-GB" sz="2400" dirty="0" err="1"/>
              <a:t>sull'icona</a:t>
            </a:r>
            <a:r>
              <a:rPr lang="en-GB" sz="2400" dirty="0"/>
              <a:t> "A" per </a:t>
            </a:r>
            <a:r>
              <a:rPr lang="en-GB" sz="2400" dirty="0" err="1"/>
              <a:t>espandere</a:t>
            </a:r>
            <a:r>
              <a:rPr lang="en-GB" sz="2400" dirty="0"/>
              <a:t>. Poi, </a:t>
            </a:r>
            <a:r>
              <a:rPr lang="en-GB" sz="2400" dirty="0" err="1"/>
              <a:t>nel</a:t>
            </a:r>
            <a:r>
              <a:rPr lang="en-GB" sz="2400" dirty="0"/>
              <a:t> menu a </a:t>
            </a:r>
            <a:r>
              <a:rPr lang="en-GB" sz="2400" dirty="0" err="1"/>
              <a:t>tendina</a:t>
            </a:r>
            <a:r>
              <a:rPr lang="en-GB" sz="2400" dirty="0"/>
              <a:t>, </a:t>
            </a:r>
            <a:r>
              <a:rPr lang="en-GB" sz="2400" dirty="0" err="1"/>
              <a:t>scegliere</a:t>
            </a:r>
            <a:r>
              <a:rPr lang="en-GB" sz="2400" dirty="0"/>
              <a:t> "</a:t>
            </a:r>
            <a:r>
              <a:rPr lang="en-GB" sz="2400" dirty="0" err="1"/>
              <a:t>Annuncio</a:t>
            </a:r>
            <a:r>
              <a:rPr lang="en-GB" sz="2400" dirty="0"/>
              <a:t>".</a:t>
            </a:r>
            <a:endParaRPr lang="en-GB" sz="2400" i="1" dirty="0">
              <a:solidFill>
                <a:srgbClr val="000000"/>
              </a:solidFill>
            </a:endParaRPr>
          </a:p>
          <a:p>
            <a:endParaRPr lang="en-GB" sz="3000" i="1" dirty="0">
              <a:solidFill>
                <a:srgbClr val="000000"/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B9F5590-7FFE-C1B3-D80C-D57D564F1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3525038"/>
            <a:ext cx="7913895" cy="3072313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7807D0-454E-D23A-F6BF-677746C80D37}"/>
              </a:ext>
            </a:extLst>
          </p:cNvPr>
          <p:cNvCxnSpPr>
            <a:cxnSpLocks/>
          </p:cNvCxnSpPr>
          <p:nvPr/>
        </p:nvCxnSpPr>
        <p:spPr>
          <a:xfrm flipH="1">
            <a:off x="1187624" y="5877272"/>
            <a:ext cx="759220" cy="39748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93E1268B-E3DC-7E42-175B-6F62E058A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18" y="86826"/>
            <a:ext cx="5791200" cy="1038944"/>
          </a:xfrm>
        </p:spPr>
        <p:txBody>
          <a:bodyPr>
            <a:normAutofit/>
          </a:bodyPr>
          <a:lstStyle/>
          <a:p>
            <a:r>
              <a:rPr lang="en-US" dirty="0" err="1"/>
              <a:t>Consigli</a:t>
            </a:r>
            <a:r>
              <a:rPr lang="en-US" dirty="0"/>
              <a:t> </a:t>
            </a:r>
            <a:r>
              <a:rPr lang="en-US" dirty="0" err="1"/>
              <a:t>utili</a:t>
            </a:r>
            <a:r>
              <a:rPr lang="en-US" dirty="0"/>
              <a:t> - Due</a:t>
            </a:r>
          </a:p>
        </p:txBody>
      </p:sp>
    </p:spTree>
    <p:extLst>
      <p:ext uri="{BB962C8B-B14F-4D97-AF65-F5344CB8AC3E}">
        <p14:creationId xmlns:p14="http://schemas.microsoft.com/office/powerpoint/2010/main" val="118477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MS Teams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4847451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Microsoft Teams </a:t>
            </a:r>
            <a:r>
              <a:rPr lang="en-GB" sz="3000" i="1" dirty="0" err="1">
                <a:solidFill>
                  <a:srgbClr val="000000"/>
                </a:solidFill>
              </a:rPr>
              <a:t>è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sostituto</a:t>
            </a:r>
            <a:r>
              <a:rPr lang="en-GB" sz="3000" i="1" dirty="0">
                <a:solidFill>
                  <a:srgbClr val="000000"/>
                </a:solidFill>
              </a:rPr>
              <a:t> di Skype for Business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Microsoft ha </a:t>
            </a:r>
            <a:r>
              <a:rPr lang="en-GB" sz="3000" i="1" dirty="0" err="1">
                <a:solidFill>
                  <a:srgbClr val="000000"/>
                </a:solidFill>
              </a:rPr>
              <a:t>lanciato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servizio</a:t>
            </a:r>
            <a:r>
              <a:rPr lang="en-GB" sz="3000" i="1" dirty="0">
                <a:solidFill>
                  <a:srgbClr val="000000"/>
                </a:solidFill>
              </a:rPr>
              <a:t> Teams in </a:t>
            </a:r>
            <a:r>
              <a:rPr lang="en-GB" sz="3000" i="1" dirty="0" err="1">
                <a:solidFill>
                  <a:srgbClr val="000000"/>
                </a:solidFill>
              </a:rPr>
              <a:t>tutto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mondo</a:t>
            </a:r>
            <a:r>
              <a:rPr lang="en-GB" sz="3000" i="1" dirty="0">
                <a:solidFill>
                  <a:srgbClr val="000000"/>
                </a:solidFill>
              </a:rPr>
              <a:t> il 14 </a:t>
            </a:r>
            <a:r>
              <a:rPr lang="en-GB" sz="3000" i="1" dirty="0" err="1">
                <a:solidFill>
                  <a:srgbClr val="000000"/>
                </a:solidFill>
              </a:rPr>
              <a:t>marzo</a:t>
            </a:r>
            <a:r>
              <a:rPr lang="en-GB" sz="3000" i="1" dirty="0">
                <a:solidFill>
                  <a:srgbClr val="000000"/>
                </a:solidFill>
              </a:rPr>
              <a:t> 2017.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Microsoft ha </a:t>
            </a:r>
            <a:r>
              <a:rPr lang="en-GB" sz="3000" i="1" dirty="0" err="1">
                <a:solidFill>
                  <a:srgbClr val="000000"/>
                </a:solidFill>
              </a:rPr>
              <a:t>comunicato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che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entro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aprile</a:t>
            </a:r>
            <a:r>
              <a:rPr lang="en-GB" sz="3000" i="1" dirty="0">
                <a:solidFill>
                  <a:srgbClr val="000000"/>
                </a:solidFill>
              </a:rPr>
              <a:t> 2020 Microsoft Teams </a:t>
            </a:r>
            <a:r>
              <a:rPr lang="en-GB" sz="3000" i="1" dirty="0" err="1">
                <a:solidFill>
                  <a:srgbClr val="000000"/>
                </a:solidFill>
              </a:rPr>
              <a:t>avrà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raggiunto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</a:t>
            </a:r>
            <a:r>
              <a:rPr lang="en-GB" sz="3000" i="1" dirty="0">
                <a:solidFill>
                  <a:srgbClr val="000000"/>
                </a:solidFill>
              </a:rPr>
              <a:t> 75 </a:t>
            </a:r>
            <a:r>
              <a:rPr lang="en-GB" sz="3000" i="1" dirty="0" err="1">
                <a:solidFill>
                  <a:srgbClr val="000000"/>
                </a:solidFill>
              </a:rPr>
              <a:t>milioni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utenti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giornalieri</a:t>
            </a:r>
            <a:r>
              <a:rPr lang="en-GB" sz="3000" i="1" dirty="0">
                <a:solidFill>
                  <a:srgbClr val="000000"/>
                </a:solidFill>
              </a:rPr>
              <a:t>, in </a:t>
            </a:r>
            <a:r>
              <a:rPr lang="en-GB" sz="3000" i="1" dirty="0" err="1">
                <a:solidFill>
                  <a:srgbClr val="000000"/>
                </a:solidFill>
              </a:rPr>
              <a:t>parte</a:t>
            </a:r>
            <a:r>
              <a:rPr lang="en-GB" sz="3000" i="1" dirty="0">
                <a:solidFill>
                  <a:srgbClr val="000000"/>
                </a:solidFill>
              </a:rPr>
              <a:t> a causa </a:t>
            </a:r>
            <a:r>
              <a:rPr lang="en-GB" sz="3000" i="1" dirty="0" err="1">
                <a:solidFill>
                  <a:srgbClr val="000000"/>
                </a:solidFill>
              </a:rPr>
              <a:t>della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pandemia</a:t>
            </a:r>
            <a:r>
              <a:rPr lang="en-GB" sz="3000" i="1" dirty="0">
                <a:solidFill>
                  <a:srgbClr val="000000"/>
                </a:solidFill>
              </a:rPr>
              <a:t> COVID-19.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Fa </a:t>
            </a:r>
            <a:r>
              <a:rPr lang="en-GB" sz="3000" i="1" dirty="0" err="1">
                <a:solidFill>
                  <a:srgbClr val="000000"/>
                </a:solidFill>
              </a:rPr>
              <a:t>parte</a:t>
            </a:r>
            <a:r>
              <a:rPr lang="en-GB" sz="3000" i="1" dirty="0">
                <a:solidFill>
                  <a:srgbClr val="000000"/>
                </a:solidFill>
              </a:rPr>
              <a:t> di Microsoft Office 365</a:t>
            </a:r>
          </a:p>
        </p:txBody>
      </p:sp>
    </p:spTree>
    <p:extLst>
      <p:ext uri="{BB962C8B-B14F-4D97-AF65-F5344CB8AC3E}">
        <p14:creationId xmlns:p14="http://schemas.microsoft.com/office/powerpoint/2010/main" val="81952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Caratteristiche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385786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Teams: I team </a:t>
            </a:r>
            <a:r>
              <a:rPr lang="en-GB" sz="3000" i="1" dirty="0" err="1">
                <a:solidFill>
                  <a:srgbClr val="000000"/>
                </a:solidFill>
              </a:rPr>
              <a:t>consentono</a:t>
            </a:r>
            <a:r>
              <a:rPr lang="en-GB" sz="3000" i="1" dirty="0">
                <a:solidFill>
                  <a:srgbClr val="000000"/>
                </a:solidFill>
              </a:rPr>
              <a:t> alle </a:t>
            </a:r>
            <a:r>
              <a:rPr lang="en-GB" sz="3000" i="1" dirty="0" err="1">
                <a:solidFill>
                  <a:srgbClr val="000000"/>
                </a:solidFill>
              </a:rPr>
              <a:t>comunità</a:t>
            </a:r>
            <a:r>
              <a:rPr lang="en-GB" sz="3000" i="1" dirty="0">
                <a:solidFill>
                  <a:srgbClr val="000000"/>
                </a:solidFill>
              </a:rPr>
              <a:t>, ai </a:t>
            </a:r>
            <a:r>
              <a:rPr lang="en-GB" sz="3000" i="1" dirty="0" err="1">
                <a:solidFill>
                  <a:srgbClr val="000000"/>
                </a:solidFill>
              </a:rPr>
              <a:t>gruppi</a:t>
            </a:r>
            <a:r>
              <a:rPr lang="en-GB" sz="3000" i="1" dirty="0">
                <a:solidFill>
                  <a:srgbClr val="000000"/>
                </a:solidFill>
              </a:rPr>
              <a:t> o ai team di </a:t>
            </a:r>
            <a:r>
              <a:rPr lang="en-GB" sz="3000" i="1" dirty="0" err="1">
                <a:solidFill>
                  <a:srgbClr val="000000"/>
                </a:solidFill>
              </a:rPr>
              <a:t>unirsi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attraverso</a:t>
            </a:r>
            <a:r>
              <a:rPr lang="en-GB" sz="3000" i="1" dirty="0">
                <a:solidFill>
                  <a:srgbClr val="000000"/>
                </a:solidFill>
              </a:rPr>
              <a:t> un URL o un </a:t>
            </a:r>
            <a:r>
              <a:rPr lang="en-GB" sz="3000" i="1" dirty="0" err="1">
                <a:solidFill>
                  <a:srgbClr val="000000"/>
                </a:solidFill>
              </a:rPr>
              <a:t>invito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specifico</a:t>
            </a:r>
            <a:r>
              <a:rPr lang="en-GB" sz="3000" i="1" dirty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Messaggistica</a:t>
            </a:r>
            <a:r>
              <a:rPr lang="en-GB" sz="3000" i="1" dirty="0">
                <a:solidFill>
                  <a:srgbClr val="000000"/>
                </a:solidFill>
              </a:rPr>
              <a:t>: </a:t>
            </a:r>
            <a:r>
              <a:rPr lang="en-GB" sz="3000" i="1" dirty="0" err="1">
                <a:solidFill>
                  <a:srgbClr val="000000"/>
                </a:solidFill>
              </a:rPr>
              <a:t>Messaggi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diretti</a:t>
            </a:r>
            <a:r>
              <a:rPr lang="en-GB" sz="3000" i="1" dirty="0">
                <a:solidFill>
                  <a:srgbClr val="000000"/>
                </a:solidFill>
              </a:rPr>
              <a:t> e </a:t>
            </a:r>
            <a:r>
              <a:rPr lang="en-GB" sz="3000" i="1" dirty="0" err="1">
                <a:solidFill>
                  <a:srgbClr val="000000"/>
                </a:solidFill>
              </a:rPr>
              <a:t>messaggi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canale</a:t>
            </a:r>
            <a:r>
              <a:rPr lang="en-GB" sz="30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Chiamate</a:t>
            </a:r>
            <a:r>
              <a:rPr lang="en-GB" sz="3000" i="1" dirty="0">
                <a:solidFill>
                  <a:srgbClr val="000000"/>
                </a:solidFill>
              </a:rPr>
              <a:t>: </a:t>
            </a:r>
            <a:r>
              <a:rPr lang="en-GB" sz="3000" i="1" dirty="0" err="1">
                <a:solidFill>
                  <a:srgbClr val="000000"/>
                </a:solidFill>
              </a:rPr>
              <a:t>Videoconferenze</a:t>
            </a:r>
            <a:r>
              <a:rPr lang="en-GB" sz="30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Riunioni</a:t>
            </a:r>
            <a:r>
              <a:rPr lang="en-GB" sz="3000" i="1" dirty="0">
                <a:solidFill>
                  <a:srgbClr val="000000"/>
                </a:solidFill>
              </a:rPr>
              <a:t>: Le </a:t>
            </a:r>
            <a:r>
              <a:rPr lang="en-GB" sz="3000" i="1" dirty="0" err="1">
                <a:solidFill>
                  <a:srgbClr val="000000"/>
                </a:solidFill>
              </a:rPr>
              <a:t>riunioni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possono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essere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programmate</a:t>
            </a:r>
            <a:r>
              <a:rPr lang="en-GB" sz="3000" i="1" dirty="0">
                <a:solidFill>
                  <a:srgbClr val="000000"/>
                </a:solidFill>
              </a:rPr>
              <a:t> o create ad hoc.</a:t>
            </a:r>
          </a:p>
        </p:txBody>
      </p:sp>
    </p:spTree>
    <p:extLst>
      <p:ext uri="{BB962C8B-B14F-4D97-AF65-F5344CB8AC3E}">
        <p14:creationId xmlns:p14="http://schemas.microsoft.com/office/powerpoint/2010/main" val="376787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Creare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err="1"/>
              <a:t>virtuale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145994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i="1" dirty="0">
                <a:solidFill>
                  <a:srgbClr val="000000"/>
                </a:solidFill>
              </a:rPr>
              <a:t>Teams </a:t>
            </a:r>
            <a:r>
              <a:rPr lang="en-GB" sz="2800" i="1" dirty="0" err="1">
                <a:solidFill>
                  <a:srgbClr val="000000"/>
                </a:solidFill>
              </a:rPr>
              <a:t>consente</a:t>
            </a:r>
            <a:r>
              <a:rPr lang="en-GB" sz="2800" i="1" dirty="0">
                <a:solidFill>
                  <a:srgbClr val="000000"/>
                </a:solidFill>
              </a:rPr>
              <a:t> di </a:t>
            </a:r>
            <a:r>
              <a:rPr lang="en-GB" sz="2800" i="1" dirty="0" err="1">
                <a:solidFill>
                  <a:srgbClr val="000000"/>
                </a:solidFill>
              </a:rPr>
              <a:t>creare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una</a:t>
            </a:r>
            <a:r>
              <a:rPr lang="en-GB" sz="2800" i="1" dirty="0">
                <a:solidFill>
                  <a:srgbClr val="000000"/>
                </a:solidFill>
              </a:rPr>
              <a:t> "</a:t>
            </a:r>
            <a:r>
              <a:rPr lang="en-GB" sz="2800" i="1" dirty="0" err="1">
                <a:solidFill>
                  <a:srgbClr val="000000"/>
                </a:solidFill>
              </a:rPr>
              <a:t>classe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virtuale</a:t>
            </a:r>
            <a:r>
              <a:rPr lang="en-GB" sz="2800" i="1" dirty="0">
                <a:solidFill>
                  <a:srgbClr val="000000"/>
                </a:solidFill>
              </a:rPr>
              <a:t>". 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Gli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utenti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possono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partecipare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dall'app</a:t>
            </a:r>
            <a:r>
              <a:rPr lang="en-GB" sz="2800" i="1" dirty="0">
                <a:solidFill>
                  <a:srgbClr val="000000"/>
                </a:solidFill>
              </a:rPr>
              <a:t> Teams o </a:t>
            </a:r>
            <a:r>
              <a:rPr lang="en-GB" sz="2800" i="1" dirty="0" err="1">
                <a:solidFill>
                  <a:srgbClr val="000000"/>
                </a:solidFill>
              </a:rPr>
              <a:t>attraverso</a:t>
            </a:r>
            <a:r>
              <a:rPr lang="en-GB" sz="2800" i="1" dirty="0">
                <a:solidFill>
                  <a:srgbClr val="000000"/>
                </a:solidFill>
              </a:rPr>
              <a:t> il browser web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Possono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partecipare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alla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riunione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fino</a:t>
            </a:r>
            <a:r>
              <a:rPr lang="en-GB" sz="2800" i="1" dirty="0">
                <a:solidFill>
                  <a:srgbClr val="000000"/>
                </a:solidFill>
              </a:rPr>
              <a:t> a 250 </a:t>
            </a:r>
            <a:r>
              <a:rPr lang="en-GB" sz="2800" i="1" dirty="0" err="1">
                <a:solidFill>
                  <a:srgbClr val="000000"/>
                </a:solidFill>
              </a:rPr>
              <a:t>utenti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Gli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utenti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possono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interagire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durante</a:t>
            </a:r>
            <a:r>
              <a:rPr lang="en-GB" sz="2800" i="1" dirty="0">
                <a:solidFill>
                  <a:srgbClr val="000000"/>
                </a:solidFill>
              </a:rPr>
              <a:t> la </a:t>
            </a:r>
            <a:r>
              <a:rPr lang="en-GB" sz="2800" i="1" dirty="0" err="1">
                <a:solidFill>
                  <a:srgbClr val="000000"/>
                </a:solidFill>
              </a:rPr>
              <a:t>riunione</a:t>
            </a:r>
            <a:r>
              <a:rPr lang="en-GB" sz="2800" i="1" dirty="0">
                <a:solidFill>
                  <a:srgbClr val="000000"/>
                </a:solidFill>
              </a:rPr>
              <a:t>, </a:t>
            </a:r>
            <a:r>
              <a:rPr lang="en-GB" sz="2800" i="1" dirty="0" err="1">
                <a:solidFill>
                  <a:srgbClr val="000000"/>
                </a:solidFill>
              </a:rPr>
              <a:t>tramite</a:t>
            </a:r>
            <a:r>
              <a:rPr lang="en-GB" sz="2800" i="1" dirty="0">
                <a:solidFill>
                  <a:srgbClr val="000000"/>
                </a:solidFill>
              </a:rPr>
              <a:t> la chat o la </a:t>
            </a:r>
            <a:r>
              <a:rPr lang="en-GB" sz="2800" i="1" dirty="0" err="1">
                <a:solidFill>
                  <a:srgbClr val="000000"/>
                </a:solidFill>
              </a:rPr>
              <a:t>condivisione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dello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schermo</a:t>
            </a:r>
            <a:r>
              <a:rPr lang="en-GB" sz="2800" i="1" dirty="0">
                <a:solidFill>
                  <a:srgbClr val="000000"/>
                </a:solidFill>
              </a:rPr>
              <a:t> e </a:t>
            </a:r>
            <a:r>
              <a:rPr lang="en-GB" sz="2800" i="1" dirty="0" err="1">
                <a:solidFill>
                  <a:srgbClr val="000000"/>
                </a:solidFill>
              </a:rPr>
              <a:t>dei</a:t>
            </a:r>
            <a:r>
              <a:rPr lang="en-GB" sz="2800" i="1" dirty="0">
                <a:solidFill>
                  <a:srgbClr val="000000"/>
                </a:solidFill>
              </a:rPr>
              <a:t> file.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>
                <a:solidFill>
                  <a:srgbClr val="000000"/>
                </a:solidFill>
              </a:rPr>
              <a:t>Le </a:t>
            </a:r>
            <a:r>
              <a:rPr lang="en-GB" sz="2800" i="1" dirty="0" err="1">
                <a:solidFill>
                  <a:srgbClr val="000000"/>
                </a:solidFill>
              </a:rPr>
              <a:t>riunioni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possono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essere</a:t>
            </a:r>
            <a:r>
              <a:rPr lang="en-GB" sz="2800" i="1" dirty="0">
                <a:solidFill>
                  <a:srgbClr val="000000"/>
                </a:solidFill>
              </a:rPr>
              <a:t> registrate e </a:t>
            </a:r>
            <a:r>
              <a:rPr lang="en-GB" sz="2800" i="1" dirty="0" err="1">
                <a:solidFill>
                  <a:srgbClr val="000000"/>
                </a:solidFill>
              </a:rPr>
              <a:t>scaricate</a:t>
            </a:r>
            <a:r>
              <a:rPr lang="en-GB" sz="2800" i="1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563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6120680" cy="1371600"/>
          </a:xfrm>
        </p:spPr>
        <p:txBody>
          <a:bodyPr>
            <a:normAutofit/>
          </a:bodyPr>
          <a:lstStyle/>
          <a:p>
            <a:r>
              <a:rPr lang="en-US" sz="3000" dirty="0" err="1"/>
              <a:t>Utilizzare</a:t>
            </a:r>
            <a:r>
              <a:rPr lang="en-US" sz="3000" dirty="0"/>
              <a:t> le </a:t>
            </a:r>
            <a:r>
              <a:rPr lang="en-US" sz="3000" dirty="0" err="1"/>
              <a:t>riunioni</a:t>
            </a:r>
            <a:r>
              <a:rPr lang="en-US" sz="3000" dirty="0"/>
              <a:t> video di Teams con </a:t>
            </a:r>
            <a:r>
              <a:rPr lang="en-US" sz="3000" dirty="0" err="1"/>
              <a:t>gli</a:t>
            </a:r>
            <a:r>
              <a:rPr lang="en-US" sz="3000" dirty="0"/>
              <a:t> </a:t>
            </a:r>
            <a:r>
              <a:rPr lang="en-US" sz="3000" dirty="0" err="1"/>
              <a:t>studenti</a:t>
            </a:r>
            <a:endParaRPr lang="en-US" sz="3000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87822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Registrare</a:t>
            </a:r>
            <a:r>
              <a:rPr lang="en-GB" sz="2800" i="1" dirty="0">
                <a:solidFill>
                  <a:srgbClr val="000000"/>
                </a:solidFill>
              </a:rPr>
              <a:t> solo </a:t>
            </a:r>
            <a:r>
              <a:rPr lang="en-GB" sz="2800" i="1" dirty="0" err="1">
                <a:solidFill>
                  <a:srgbClr val="000000"/>
                </a:solidFill>
              </a:rPr>
              <a:t>ciò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che</a:t>
            </a:r>
            <a:r>
              <a:rPr lang="en-GB" sz="2800" i="1" dirty="0">
                <a:solidFill>
                  <a:srgbClr val="000000"/>
                </a:solidFill>
              </a:rPr>
              <a:t> vale la </a:t>
            </a:r>
            <a:r>
              <a:rPr lang="en-GB" sz="2800" i="1" dirty="0" err="1">
                <a:solidFill>
                  <a:srgbClr val="000000"/>
                </a:solidFill>
              </a:rPr>
              <a:t>pena</a:t>
            </a:r>
            <a:r>
              <a:rPr lang="en-GB" sz="2800" i="1" dirty="0">
                <a:solidFill>
                  <a:srgbClr val="000000"/>
                </a:solidFill>
              </a:rPr>
              <a:t> di </a:t>
            </a:r>
            <a:r>
              <a:rPr lang="en-GB" sz="2800" i="1" dirty="0" err="1">
                <a:solidFill>
                  <a:srgbClr val="000000"/>
                </a:solidFill>
              </a:rPr>
              <a:t>rivedere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Condividere</a:t>
            </a:r>
            <a:r>
              <a:rPr lang="en-GB" sz="2800" i="1" dirty="0">
                <a:solidFill>
                  <a:srgbClr val="000000"/>
                </a:solidFill>
              </a:rPr>
              <a:t> la </a:t>
            </a:r>
            <a:r>
              <a:rPr lang="en-GB" sz="2800" i="1" dirty="0" err="1">
                <a:solidFill>
                  <a:srgbClr val="000000"/>
                </a:solidFill>
              </a:rPr>
              <a:t>registrazione</a:t>
            </a:r>
            <a:r>
              <a:rPr lang="en-GB" sz="2800" i="1" dirty="0">
                <a:solidFill>
                  <a:srgbClr val="000000"/>
                </a:solidFill>
              </a:rPr>
              <a:t> video in </a:t>
            </a:r>
            <a:r>
              <a:rPr lang="en-GB" sz="2800" i="1" dirty="0" err="1">
                <a:solidFill>
                  <a:srgbClr val="000000"/>
                </a:solidFill>
              </a:rPr>
              <a:t>seguito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Usare</a:t>
            </a:r>
            <a:r>
              <a:rPr lang="en-GB" sz="2800" i="1" dirty="0">
                <a:solidFill>
                  <a:srgbClr val="000000"/>
                </a:solidFill>
              </a:rPr>
              <a:t> le </a:t>
            </a:r>
            <a:r>
              <a:rPr lang="en-GB" sz="2800" i="1" dirty="0" err="1">
                <a:solidFill>
                  <a:srgbClr val="000000"/>
                </a:solidFill>
              </a:rPr>
              <a:t>risposte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nella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sezione</a:t>
            </a:r>
            <a:r>
              <a:rPr lang="en-GB" sz="2800" i="1" dirty="0">
                <a:solidFill>
                  <a:srgbClr val="000000"/>
                </a:solidFill>
              </a:rPr>
              <a:t> post </a:t>
            </a:r>
            <a:r>
              <a:rPr lang="en-GB" sz="2800" i="1" dirty="0" err="1">
                <a:solidFill>
                  <a:srgbClr val="000000"/>
                </a:solidFill>
              </a:rPr>
              <a:t>nel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canale</a:t>
            </a:r>
            <a:r>
              <a:rPr lang="en-GB" sz="2800" i="1" dirty="0">
                <a:solidFill>
                  <a:srgbClr val="000000"/>
                </a:solidFill>
              </a:rPr>
              <a:t> per </a:t>
            </a:r>
            <a:r>
              <a:rPr lang="en-GB" sz="2800" i="1" dirty="0" err="1">
                <a:solidFill>
                  <a:srgbClr val="000000"/>
                </a:solidFill>
              </a:rPr>
              <a:t>discutere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Usare</a:t>
            </a:r>
            <a:r>
              <a:rPr lang="en-GB" sz="2800" i="1" dirty="0">
                <a:solidFill>
                  <a:srgbClr val="000000"/>
                </a:solidFill>
              </a:rPr>
              <a:t> le </a:t>
            </a:r>
            <a:r>
              <a:rPr lang="en-GB" sz="2800" i="1" dirty="0" err="1">
                <a:solidFill>
                  <a:srgbClr val="000000"/>
                </a:solidFill>
              </a:rPr>
              <a:t>cuffie</a:t>
            </a:r>
            <a:r>
              <a:rPr lang="en-GB" sz="2800" i="1" dirty="0">
                <a:solidFill>
                  <a:srgbClr val="000000"/>
                </a:solidFill>
              </a:rPr>
              <a:t> per </a:t>
            </a:r>
            <a:r>
              <a:rPr lang="en-GB" sz="2800" i="1" dirty="0" err="1">
                <a:solidFill>
                  <a:srgbClr val="000000"/>
                </a:solidFill>
              </a:rPr>
              <a:t>ridurre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l'eco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degli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altoparlanti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degli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altri</a:t>
            </a:r>
            <a:r>
              <a:rPr lang="en-GB" sz="28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Imparare</a:t>
            </a:r>
            <a:r>
              <a:rPr lang="en-GB" sz="2800" i="1" dirty="0">
                <a:solidFill>
                  <a:srgbClr val="000000"/>
                </a:solidFill>
              </a:rPr>
              <a:t> a </a:t>
            </a:r>
            <a:r>
              <a:rPr lang="en-GB" sz="2800" i="1" dirty="0" err="1">
                <a:solidFill>
                  <a:srgbClr val="000000"/>
                </a:solidFill>
              </a:rPr>
              <a:t>condividere</a:t>
            </a:r>
            <a:r>
              <a:rPr lang="en-GB" sz="2800" i="1" dirty="0">
                <a:solidFill>
                  <a:srgbClr val="000000"/>
                </a:solidFill>
              </a:rPr>
              <a:t> bene il proprio </a:t>
            </a:r>
            <a:r>
              <a:rPr lang="en-GB" sz="2800" i="1" dirty="0" err="1">
                <a:solidFill>
                  <a:srgbClr val="000000"/>
                </a:solidFill>
              </a:rPr>
              <a:t>schermo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Scegliere</a:t>
            </a:r>
            <a:r>
              <a:rPr lang="en-GB" sz="2800" i="1" dirty="0">
                <a:solidFill>
                  <a:srgbClr val="000000"/>
                </a:solidFill>
              </a:rPr>
              <a:t> un </a:t>
            </a:r>
            <a:r>
              <a:rPr lang="en-GB" sz="2800" i="1" dirty="0" err="1">
                <a:solidFill>
                  <a:srgbClr val="000000"/>
                </a:solidFill>
              </a:rPr>
              <a:t>microfono</a:t>
            </a:r>
            <a:r>
              <a:rPr lang="en-GB" sz="2800" i="1" dirty="0">
                <a:solidFill>
                  <a:srgbClr val="000000"/>
                </a:solidFill>
              </a:rPr>
              <a:t> di </a:t>
            </a:r>
            <a:r>
              <a:rPr lang="en-GB" sz="2800" i="1" dirty="0" err="1">
                <a:solidFill>
                  <a:srgbClr val="000000"/>
                </a:solidFill>
              </a:rPr>
              <a:t>qualità</a:t>
            </a:r>
            <a:r>
              <a:rPr lang="en-GB" sz="2800" i="1" dirty="0">
                <a:solidFill>
                  <a:srgbClr val="000000"/>
                </a:solidFill>
              </a:rPr>
              <a:t> per un </a:t>
            </a:r>
            <a:r>
              <a:rPr lang="en-GB" sz="2800" i="1" dirty="0" err="1">
                <a:solidFill>
                  <a:srgbClr val="000000"/>
                </a:solidFill>
              </a:rPr>
              <a:t>rendimento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ottimale</a:t>
            </a:r>
            <a:endParaRPr lang="en-GB" sz="28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9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88717"/>
            <a:ext cx="5791200" cy="1237387"/>
          </a:xfrm>
        </p:spPr>
        <p:txBody>
          <a:bodyPr>
            <a:normAutofit/>
          </a:bodyPr>
          <a:lstStyle/>
          <a:p>
            <a:r>
              <a:rPr lang="en-US" dirty="0"/>
              <a:t>Team, </a:t>
            </a:r>
            <a:r>
              <a:rPr lang="en-US" dirty="0" err="1"/>
              <a:t>canali</a:t>
            </a:r>
            <a:r>
              <a:rPr lang="en-US" dirty="0"/>
              <a:t>, </a:t>
            </a:r>
            <a:r>
              <a:rPr lang="en-US" dirty="0" err="1"/>
              <a:t>schede</a:t>
            </a:r>
            <a:r>
              <a:rPr lang="en-US" dirty="0"/>
              <a:t> e app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CABE7-1861-F013-E7AA-6E69FE577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68760"/>
            <a:ext cx="7416824" cy="555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2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rmAutofit/>
          </a:bodyPr>
          <a:lstStyle/>
          <a:p>
            <a:r>
              <a:rPr lang="en-US" dirty="0"/>
              <a:t>Canali teams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388863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2800" i="1" dirty="0">
                <a:solidFill>
                  <a:srgbClr val="000000"/>
                </a:solidFill>
              </a:rPr>
              <a:t>I </a:t>
            </a:r>
            <a:r>
              <a:rPr lang="en-GB" sz="2800" i="1" dirty="0" err="1">
                <a:solidFill>
                  <a:srgbClr val="000000"/>
                </a:solidFill>
              </a:rPr>
              <a:t>canali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sono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pensati</a:t>
            </a:r>
            <a:r>
              <a:rPr lang="en-GB" sz="2800" i="1" dirty="0">
                <a:solidFill>
                  <a:srgbClr val="000000"/>
                </a:solidFill>
              </a:rPr>
              <a:t> per </a:t>
            </a:r>
            <a:r>
              <a:rPr lang="en-GB" sz="2800" i="1" dirty="0" err="1">
                <a:solidFill>
                  <a:srgbClr val="000000"/>
                </a:solidFill>
              </a:rPr>
              <a:t>essere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un'area</a:t>
            </a:r>
            <a:r>
              <a:rPr lang="en-GB" sz="2800" i="1" dirty="0">
                <a:solidFill>
                  <a:srgbClr val="000000"/>
                </a:solidFill>
              </a:rPr>
              <a:t> di </a:t>
            </a:r>
            <a:r>
              <a:rPr lang="en-GB" sz="2800" i="1" dirty="0" err="1">
                <a:solidFill>
                  <a:srgbClr val="000000"/>
                </a:solidFill>
              </a:rPr>
              <a:t>collaborazione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Creare</a:t>
            </a:r>
            <a:r>
              <a:rPr lang="en-GB" sz="2800" i="1" dirty="0">
                <a:solidFill>
                  <a:srgbClr val="000000"/>
                </a:solidFill>
              </a:rPr>
              <a:t> un </a:t>
            </a:r>
            <a:r>
              <a:rPr lang="en-GB" sz="2800" i="1" dirty="0" err="1">
                <a:solidFill>
                  <a:srgbClr val="000000"/>
                </a:solidFill>
              </a:rPr>
              <a:t>canale</a:t>
            </a:r>
            <a:r>
              <a:rPr lang="en-GB" sz="2800" i="1" dirty="0">
                <a:solidFill>
                  <a:srgbClr val="000000"/>
                </a:solidFill>
              </a:rPr>
              <a:t> per "</a:t>
            </a:r>
            <a:r>
              <a:rPr lang="en-GB" sz="2800" i="1" dirty="0" err="1">
                <a:solidFill>
                  <a:srgbClr val="000000"/>
                </a:solidFill>
              </a:rPr>
              <a:t>Riunioni</a:t>
            </a:r>
            <a:r>
              <a:rPr lang="en-GB" sz="2800" i="1" dirty="0">
                <a:solidFill>
                  <a:srgbClr val="000000"/>
                </a:solidFill>
              </a:rPr>
              <a:t>", in modo </a:t>
            </a:r>
            <a:r>
              <a:rPr lang="en-GB" sz="2800" i="1" dirty="0" err="1">
                <a:solidFill>
                  <a:srgbClr val="000000"/>
                </a:solidFill>
              </a:rPr>
              <a:t>che</a:t>
            </a:r>
            <a:r>
              <a:rPr lang="en-GB" sz="2800" i="1" dirty="0">
                <a:solidFill>
                  <a:srgbClr val="000000"/>
                </a:solidFill>
              </a:rPr>
              <a:t> le </a:t>
            </a:r>
            <a:r>
              <a:rPr lang="en-GB" sz="2800" i="1" dirty="0" err="1">
                <a:solidFill>
                  <a:srgbClr val="000000"/>
                </a:solidFill>
              </a:rPr>
              <a:t>riunioni</a:t>
            </a:r>
            <a:r>
              <a:rPr lang="en-GB" sz="2800" i="1" dirty="0">
                <a:solidFill>
                  <a:srgbClr val="000000"/>
                </a:solidFill>
              </a:rPr>
              <a:t> video </a:t>
            </a:r>
            <a:r>
              <a:rPr lang="en-GB" sz="2800" i="1" dirty="0" err="1">
                <a:solidFill>
                  <a:srgbClr val="000000"/>
                </a:solidFill>
              </a:rPr>
              <a:t>siano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più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facili</a:t>
            </a:r>
            <a:r>
              <a:rPr lang="en-GB" sz="2800" i="1" dirty="0">
                <a:solidFill>
                  <a:srgbClr val="000000"/>
                </a:solidFill>
              </a:rPr>
              <a:t> da </a:t>
            </a:r>
            <a:r>
              <a:rPr lang="en-GB" sz="2800" i="1" dirty="0" err="1">
                <a:solidFill>
                  <a:srgbClr val="000000"/>
                </a:solidFill>
              </a:rPr>
              <a:t>trovare</a:t>
            </a:r>
            <a:r>
              <a:rPr lang="en-GB" sz="28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È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inoltre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possibile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utilizzare</a:t>
            </a:r>
            <a:r>
              <a:rPr lang="en-GB" sz="2800" i="1" dirty="0">
                <a:solidFill>
                  <a:srgbClr val="000000"/>
                </a:solidFill>
              </a:rPr>
              <a:t> SharePoint per </a:t>
            </a:r>
            <a:r>
              <a:rPr lang="en-GB" sz="2800" i="1" dirty="0" err="1">
                <a:solidFill>
                  <a:srgbClr val="000000"/>
                </a:solidFill>
              </a:rPr>
              <a:t>creare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cartelle</a:t>
            </a:r>
            <a:r>
              <a:rPr lang="en-GB" sz="2800" i="1" dirty="0">
                <a:solidFill>
                  <a:srgbClr val="000000"/>
                </a:solidFill>
              </a:rPr>
              <a:t> di sola </a:t>
            </a:r>
            <a:r>
              <a:rPr lang="en-GB" sz="2800" i="1" dirty="0" err="1">
                <a:solidFill>
                  <a:srgbClr val="000000"/>
                </a:solidFill>
              </a:rPr>
              <a:t>visualizzazione</a:t>
            </a:r>
            <a:r>
              <a:rPr lang="en-GB" sz="2800" i="1" dirty="0">
                <a:solidFill>
                  <a:srgbClr val="000000"/>
                </a:solidFill>
              </a:rPr>
              <a:t>. </a:t>
            </a:r>
            <a:r>
              <a:rPr lang="en-GB" sz="2800" i="1" dirty="0" err="1">
                <a:solidFill>
                  <a:srgbClr val="000000"/>
                </a:solidFill>
              </a:rPr>
              <a:t>Questo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è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importante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perchè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l'impostazione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predefinita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dei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canali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prevede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che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tutte</a:t>
            </a:r>
            <a:r>
              <a:rPr lang="en-GB" sz="2800" i="1" dirty="0">
                <a:solidFill>
                  <a:srgbClr val="000000"/>
                </a:solidFill>
              </a:rPr>
              <a:t> le </a:t>
            </a:r>
            <a:r>
              <a:rPr lang="en-GB" sz="2800" i="1" dirty="0" err="1">
                <a:solidFill>
                  <a:srgbClr val="000000"/>
                </a:solidFill>
              </a:rPr>
              <a:t>cartelle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rimangano</a:t>
            </a:r>
            <a:r>
              <a:rPr lang="en-GB" sz="2800" i="1" dirty="0">
                <a:solidFill>
                  <a:srgbClr val="000000"/>
                </a:solidFill>
              </a:rPr>
              <a:t> collaborative.</a:t>
            </a:r>
          </a:p>
        </p:txBody>
      </p:sp>
    </p:spTree>
    <p:extLst>
      <p:ext uri="{BB962C8B-B14F-4D97-AF65-F5344CB8AC3E}">
        <p14:creationId xmlns:p14="http://schemas.microsoft.com/office/powerpoint/2010/main" val="417765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Autofit/>
          </a:bodyPr>
          <a:lstStyle/>
          <a:p>
            <a:r>
              <a:rPr lang="en-US" sz="2800" dirty="0"/>
              <a:t>Idee per </a:t>
            </a:r>
            <a:r>
              <a:rPr lang="en-US" sz="2800" dirty="0" err="1"/>
              <a:t>l'utilizzo</a:t>
            </a:r>
            <a:r>
              <a:rPr lang="en-US" sz="2800" dirty="0"/>
              <a:t> </a:t>
            </a:r>
            <a:r>
              <a:rPr lang="en-US" sz="2800" dirty="0" err="1"/>
              <a:t>degli</a:t>
            </a:r>
            <a:r>
              <a:rPr lang="en-US" sz="2800" dirty="0"/>
              <a:t> </a:t>
            </a:r>
            <a:r>
              <a:rPr lang="en-US" sz="2800" dirty="0" err="1"/>
              <a:t>incontri</a:t>
            </a:r>
            <a:r>
              <a:rPr lang="en-US" sz="2800" dirty="0"/>
              <a:t> video con </a:t>
            </a:r>
            <a:r>
              <a:rPr lang="en-US" sz="2800" dirty="0" err="1"/>
              <a:t>gli</a:t>
            </a:r>
            <a:r>
              <a:rPr lang="en-US" sz="2800" dirty="0"/>
              <a:t> </a:t>
            </a:r>
            <a:r>
              <a:rPr lang="en-US" sz="2800" dirty="0" err="1"/>
              <a:t>studenti</a:t>
            </a:r>
            <a:endParaRPr lang="en-US" sz="2800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204471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Coinvolgere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l'intera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classe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Chiamata</a:t>
            </a:r>
            <a:r>
              <a:rPr lang="en-GB" sz="2800" i="1" dirty="0">
                <a:solidFill>
                  <a:srgbClr val="000000"/>
                </a:solidFill>
              </a:rPr>
              <a:t> di </a:t>
            </a:r>
            <a:r>
              <a:rPr lang="en-GB" sz="2800" i="1" dirty="0" err="1">
                <a:solidFill>
                  <a:srgbClr val="000000"/>
                </a:solidFill>
              </a:rPr>
              <a:t>controllo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alla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classe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Presentazione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della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classe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Relatore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ospite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virtuale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Orario</a:t>
            </a:r>
            <a:r>
              <a:rPr lang="en-GB" sz="2800" i="1" dirty="0">
                <a:solidFill>
                  <a:srgbClr val="000000"/>
                </a:solidFill>
              </a:rPr>
              <a:t> di </a:t>
            </a:r>
            <a:r>
              <a:rPr lang="en-GB" sz="2800" i="1" dirty="0" err="1">
                <a:solidFill>
                  <a:srgbClr val="000000"/>
                </a:solidFill>
              </a:rPr>
              <a:t>ricevimento</a:t>
            </a:r>
            <a:r>
              <a:rPr lang="en-GB" sz="2800" i="1" dirty="0">
                <a:solidFill>
                  <a:srgbClr val="000000"/>
                </a:solidFill>
              </a:rPr>
              <a:t> per le </a:t>
            </a:r>
            <a:r>
              <a:rPr lang="en-GB" sz="2800" i="1" dirty="0" err="1">
                <a:solidFill>
                  <a:srgbClr val="000000"/>
                </a:solidFill>
              </a:rPr>
              <a:t>domande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degli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studenti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>
                <a:solidFill>
                  <a:srgbClr val="000000"/>
                </a:solidFill>
              </a:rPr>
              <a:t>Doodle con la </a:t>
            </a:r>
            <a:r>
              <a:rPr lang="en-GB" sz="2800" i="1" dirty="0" err="1">
                <a:solidFill>
                  <a:srgbClr val="000000"/>
                </a:solidFill>
              </a:rPr>
              <a:t>classe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>
                <a:solidFill>
                  <a:srgbClr val="000000"/>
                </a:solidFill>
              </a:rPr>
              <a:t>Gita </a:t>
            </a:r>
            <a:r>
              <a:rPr lang="en-GB" sz="2800" i="1" dirty="0" err="1">
                <a:solidFill>
                  <a:srgbClr val="000000"/>
                </a:solidFill>
              </a:rPr>
              <a:t>virtuale</a:t>
            </a:r>
            <a:endParaRPr lang="en-GB" sz="28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800" i="1" dirty="0" err="1">
                <a:solidFill>
                  <a:srgbClr val="000000"/>
                </a:solidFill>
              </a:rPr>
              <a:t>Incontri</a:t>
            </a:r>
            <a:r>
              <a:rPr lang="en-GB" sz="2800" i="1" dirty="0">
                <a:solidFill>
                  <a:srgbClr val="000000"/>
                </a:solidFill>
              </a:rPr>
              <a:t> con </a:t>
            </a:r>
            <a:r>
              <a:rPr lang="en-GB" sz="2800" i="1" dirty="0" err="1">
                <a:solidFill>
                  <a:srgbClr val="000000"/>
                </a:solidFill>
              </a:rPr>
              <a:t>i</a:t>
            </a:r>
            <a:r>
              <a:rPr lang="en-GB" sz="2800" i="1" dirty="0">
                <a:solidFill>
                  <a:srgbClr val="000000"/>
                </a:solidFill>
              </a:rPr>
              <a:t> </a:t>
            </a:r>
            <a:r>
              <a:rPr lang="en-GB" sz="2800" i="1" dirty="0" err="1">
                <a:solidFill>
                  <a:srgbClr val="000000"/>
                </a:solidFill>
              </a:rPr>
              <a:t>genitori</a:t>
            </a:r>
            <a:endParaRPr lang="en-GB" sz="28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6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5791200" cy="1038944"/>
          </a:xfrm>
        </p:spPr>
        <p:txBody>
          <a:bodyPr>
            <a:normAutofit/>
          </a:bodyPr>
          <a:lstStyle/>
          <a:p>
            <a:r>
              <a:rPr lang="en-US" dirty="0" err="1"/>
              <a:t>Consigli</a:t>
            </a:r>
            <a:r>
              <a:rPr lang="en-US" dirty="0"/>
              <a:t> </a:t>
            </a:r>
            <a:r>
              <a:rPr lang="en-US" dirty="0" err="1"/>
              <a:t>utili</a:t>
            </a:r>
            <a:r>
              <a:rPr lang="en-US" dirty="0"/>
              <a:t> - uno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97250" y="1233324"/>
            <a:ext cx="8784976" cy="481359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i="1" dirty="0">
                <a:solidFill>
                  <a:srgbClr val="000000"/>
                </a:solidFill>
              </a:rPr>
              <a:t>Come </a:t>
            </a:r>
            <a:r>
              <a:rPr lang="en-GB" sz="2600" i="1" dirty="0" err="1">
                <a:solidFill>
                  <a:srgbClr val="000000"/>
                </a:solidFill>
              </a:rPr>
              <a:t>impedire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agli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studenti</a:t>
            </a:r>
            <a:r>
              <a:rPr lang="en-GB" sz="2600" i="1" dirty="0">
                <a:solidFill>
                  <a:srgbClr val="000000"/>
                </a:solidFill>
              </a:rPr>
              <a:t> di </a:t>
            </a:r>
            <a:r>
              <a:rPr lang="en-GB" sz="2600" i="1" dirty="0" err="1">
                <a:solidFill>
                  <a:srgbClr val="000000"/>
                </a:solidFill>
              </a:rPr>
              <a:t>silenziare</a:t>
            </a:r>
            <a:r>
              <a:rPr lang="en-GB" sz="2600" i="1" dirty="0">
                <a:solidFill>
                  <a:srgbClr val="000000"/>
                </a:solidFill>
              </a:rPr>
              <a:t> e </a:t>
            </a:r>
            <a:r>
              <a:rPr lang="en-GB" sz="2600" i="1" dirty="0" err="1">
                <a:solidFill>
                  <a:srgbClr val="000000"/>
                </a:solidFill>
              </a:rPr>
              <a:t>rimuovere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gli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altri</a:t>
            </a:r>
            <a:r>
              <a:rPr lang="en-GB" sz="2600" i="1" dirty="0">
                <a:solidFill>
                  <a:srgbClr val="000000"/>
                </a:solidFill>
              </a:rPr>
              <a:t> in MS Teams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600" i="1" dirty="0">
                <a:solidFill>
                  <a:srgbClr val="000000"/>
                </a:solidFill>
              </a:rPr>
              <a:t>Step 1: </a:t>
            </a:r>
            <a:r>
              <a:rPr lang="en-GB" sz="2600" i="1" dirty="0" err="1">
                <a:solidFill>
                  <a:srgbClr val="000000"/>
                </a:solidFill>
              </a:rPr>
              <a:t>Programmare</a:t>
            </a:r>
            <a:r>
              <a:rPr lang="en-GB" sz="2600" i="1" dirty="0">
                <a:solidFill>
                  <a:srgbClr val="000000"/>
                </a:solidFill>
              </a:rPr>
              <a:t> la </a:t>
            </a:r>
            <a:r>
              <a:rPr lang="en-GB" sz="2600" i="1" dirty="0" err="1">
                <a:solidFill>
                  <a:srgbClr val="000000"/>
                </a:solidFill>
              </a:rPr>
              <a:t>riunione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nella</a:t>
            </a:r>
            <a:r>
              <a:rPr lang="en-GB" sz="2600" i="1" dirty="0">
                <a:solidFill>
                  <a:srgbClr val="000000"/>
                </a:solidFill>
              </a:rPr>
              <a:t> vista </a:t>
            </a:r>
            <a:r>
              <a:rPr lang="en-GB" sz="2600" i="1" dirty="0" err="1">
                <a:solidFill>
                  <a:srgbClr val="000000"/>
                </a:solidFill>
              </a:rPr>
              <a:t>calendario</a:t>
            </a:r>
            <a:r>
              <a:rPr lang="en-GB" sz="26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600" i="1" dirty="0">
                <a:solidFill>
                  <a:srgbClr val="000000"/>
                </a:solidFill>
              </a:rPr>
              <a:t>Step 2: </a:t>
            </a:r>
            <a:r>
              <a:rPr lang="en-GB" sz="2600" i="1" dirty="0" err="1">
                <a:solidFill>
                  <a:srgbClr val="000000"/>
                </a:solidFill>
              </a:rPr>
              <a:t>Aggiungere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gli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studenti</a:t>
            </a:r>
            <a:r>
              <a:rPr lang="en-GB" sz="2600" i="1" dirty="0">
                <a:solidFill>
                  <a:srgbClr val="000000"/>
                </a:solidFill>
              </a:rPr>
              <a:t> come </a:t>
            </a:r>
            <a:r>
              <a:rPr lang="en-GB" sz="2600" i="1" dirty="0" err="1">
                <a:solidFill>
                  <a:srgbClr val="000000"/>
                </a:solidFill>
              </a:rPr>
              <a:t>partecipanti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obbligatori</a:t>
            </a:r>
            <a:r>
              <a:rPr lang="en-GB" sz="2600" i="1" dirty="0">
                <a:solidFill>
                  <a:srgbClr val="000000"/>
                </a:solidFill>
              </a:rPr>
              <a:t>. Fare </a:t>
            </a:r>
            <a:r>
              <a:rPr lang="en-GB" sz="2600" i="1" dirty="0" err="1">
                <a:solidFill>
                  <a:srgbClr val="000000"/>
                </a:solidFill>
              </a:rPr>
              <a:t>clic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su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invia</a:t>
            </a:r>
            <a:r>
              <a:rPr lang="en-GB" sz="2600" i="1" dirty="0">
                <a:solidFill>
                  <a:srgbClr val="000000"/>
                </a:solidFill>
              </a:rPr>
              <a:t> per </a:t>
            </a:r>
            <a:r>
              <a:rPr lang="en-GB" sz="2600" i="1" dirty="0" err="1">
                <a:solidFill>
                  <a:srgbClr val="000000"/>
                </a:solidFill>
              </a:rPr>
              <a:t>terminare</a:t>
            </a:r>
            <a:endParaRPr lang="en-GB" sz="26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2600" i="1" dirty="0" err="1">
                <a:solidFill>
                  <a:srgbClr val="000000"/>
                </a:solidFill>
              </a:rPr>
              <a:t>Aprire</a:t>
            </a:r>
            <a:r>
              <a:rPr lang="en-GB" sz="2600" i="1" dirty="0">
                <a:solidFill>
                  <a:srgbClr val="000000"/>
                </a:solidFill>
              </a:rPr>
              <a:t> la </a:t>
            </a:r>
            <a:r>
              <a:rPr lang="en-GB" sz="2600" i="1" dirty="0" err="1">
                <a:solidFill>
                  <a:srgbClr val="000000"/>
                </a:solidFill>
              </a:rPr>
              <a:t>riunione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nella</a:t>
            </a:r>
            <a:r>
              <a:rPr lang="en-GB" sz="2600" i="1" dirty="0">
                <a:solidFill>
                  <a:srgbClr val="000000"/>
                </a:solidFill>
              </a:rPr>
              <a:t> vista </a:t>
            </a:r>
            <a:r>
              <a:rPr lang="en-GB" sz="2600" i="1" dirty="0" err="1">
                <a:solidFill>
                  <a:srgbClr val="000000"/>
                </a:solidFill>
              </a:rPr>
              <a:t>calendario</a:t>
            </a:r>
            <a:r>
              <a:rPr lang="en-GB" sz="2600" i="1" dirty="0">
                <a:solidFill>
                  <a:srgbClr val="000000"/>
                </a:solidFill>
              </a:rPr>
              <a:t>. Fare </a:t>
            </a:r>
            <a:r>
              <a:rPr lang="en-GB" sz="2600" i="1" dirty="0" err="1">
                <a:solidFill>
                  <a:srgbClr val="000000"/>
                </a:solidFill>
              </a:rPr>
              <a:t>clic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su</a:t>
            </a:r>
            <a:r>
              <a:rPr lang="en-GB" sz="2600" i="1" dirty="0">
                <a:solidFill>
                  <a:srgbClr val="000000"/>
                </a:solidFill>
              </a:rPr>
              <a:t> "</a:t>
            </a:r>
            <a:r>
              <a:rPr lang="en-GB" sz="2600" i="1" dirty="0" err="1">
                <a:solidFill>
                  <a:srgbClr val="000000"/>
                </a:solidFill>
              </a:rPr>
              <a:t>Opzioni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riunione</a:t>
            </a:r>
            <a:r>
              <a:rPr lang="en-GB" sz="2600" i="1" dirty="0">
                <a:solidFill>
                  <a:srgbClr val="000000"/>
                </a:solidFill>
              </a:rPr>
              <a:t>".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2600" i="1" dirty="0">
                <a:solidFill>
                  <a:srgbClr val="000000"/>
                </a:solidFill>
              </a:rPr>
              <a:t>In "Chi </a:t>
            </a:r>
            <a:r>
              <a:rPr lang="en-GB" sz="2600" i="1" dirty="0" err="1">
                <a:solidFill>
                  <a:srgbClr val="000000"/>
                </a:solidFill>
              </a:rPr>
              <a:t>può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presentare</a:t>
            </a:r>
            <a:r>
              <a:rPr lang="en-GB" sz="2600" i="1" dirty="0">
                <a:solidFill>
                  <a:srgbClr val="000000"/>
                </a:solidFill>
              </a:rPr>
              <a:t>?" </a:t>
            </a:r>
            <a:r>
              <a:rPr lang="en-GB" sz="2600" i="1" dirty="0" err="1">
                <a:solidFill>
                  <a:srgbClr val="000000"/>
                </a:solidFill>
              </a:rPr>
              <a:t>scegliere</a:t>
            </a:r>
            <a:r>
              <a:rPr lang="en-GB" sz="2600" i="1" dirty="0">
                <a:solidFill>
                  <a:srgbClr val="000000"/>
                </a:solidFill>
              </a:rPr>
              <a:t> "solo io" o </a:t>
            </a:r>
            <a:r>
              <a:rPr lang="en-GB" sz="2600" i="1" dirty="0" err="1">
                <a:solidFill>
                  <a:srgbClr val="000000"/>
                </a:solidFill>
              </a:rPr>
              <a:t>selezionare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studenti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specifici</a:t>
            </a:r>
            <a:r>
              <a:rPr lang="en-GB" sz="2600" i="1" dirty="0">
                <a:solidFill>
                  <a:srgbClr val="000000"/>
                </a:solidFill>
              </a:rPr>
              <a:t>. Fare </a:t>
            </a:r>
            <a:r>
              <a:rPr lang="en-GB" sz="2600" i="1" dirty="0" err="1">
                <a:solidFill>
                  <a:srgbClr val="000000"/>
                </a:solidFill>
              </a:rPr>
              <a:t>clic</a:t>
            </a:r>
            <a:r>
              <a:rPr lang="en-GB" sz="2600" i="1" dirty="0">
                <a:solidFill>
                  <a:srgbClr val="000000"/>
                </a:solidFill>
              </a:rPr>
              <a:t> </a:t>
            </a:r>
            <a:r>
              <a:rPr lang="en-GB" sz="2600" i="1" dirty="0" err="1">
                <a:solidFill>
                  <a:srgbClr val="000000"/>
                </a:solidFill>
              </a:rPr>
              <a:t>su</a:t>
            </a:r>
            <a:r>
              <a:rPr lang="en-GB" sz="2600" i="1" dirty="0">
                <a:solidFill>
                  <a:srgbClr val="000000"/>
                </a:solidFill>
              </a:rPr>
              <a:t> "Salva".</a:t>
            </a:r>
          </a:p>
        </p:txBody>
      </p:sp>
    </p:spTree>
    <p:extLst>
      <p:ext uri="{BB962C8B-B14F-4D97-AF65-F5344CB8AC3E}">
        <p14:creationId xmlns:p14="http://schemas.microsoft.com/office/powerpoint/2010/main" val="2873601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3004</TotalTime>
  <Words>462</Words>
  <Application>Microsoft Macintosh PowerPoint</Application>
  <PresentationFormat>Presentazione su schermo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Arial </vt:lpstr>
      <vt:lpstr>Arial Black</vt:lpstr>
      <vt:lpstr>Calibri</vt:lpstr>
      <vt:lpstr>Verdana</vt:lpstr>
      <vt:lpstr>Wingdings</vt:lpstr>
      <vt:lpstr>Základné</vt:lpstr>
      <vt:lpstr>Microsoft Teams in ambito educativo</vt:lpstr>
      <vt:lpstr>MS Teams</vt:lpstr>
      <vt:lpstr>Caratteristiche</vt:lpstr>
      <vt:lpstr>Creare una classe virtuale</vt:lpstr>
      <vt:lpstr>Utilizzare le riunioni video di Teams con gli studenti</vt:lpstr>
      <vt:lpstr>Team, canali, schede e app</vt:lpstr>
      <vt:lpstr>Canali teams</vt:lpstr>
      <vt:lpstr>Idee per l'utilizzo degli incontri video con gli studenti</vt:lpstr>
      <vt:lpstr>Consigli utili - uno</vt:lpstr>
      <vt:lpstr>Consigli utili - Due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Dario La Guardia</cp:lastModifiedBy>
  <cp:revision>278</cp:revision>
  <cp:lastPrinted>2019-02-12T08:21:40Z</cp:lastPrinted>
  <dcterms:created xsi:type="dcterms:W3CDTF">2019-02-10T21:49:04Z</dcterms:created>
  <dcterms:modified xsi:type="dcterms:W3CDTF">2022-05-11T09:57:12Z</dcterms:modified>
</cp:coreProperties>
</file>